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59" r:id="rId5"/>
    <p:sldId id="260" r:id="rId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533"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7C434044-6E55-4AE0-A57A-87919BA1DFA0}" type="datetimeFigureOut">
              <a:rPr lang="ru-RU" smtClean="0"/>
              <a:t>25.05.2021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8016BD-7B70-4001-9830-16FDA831DDB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062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434044-6E55-4AE0-A57A-87919BA1DFA0}" type="datetimeFigureOut">
              <a:rPr lang="ru-RU" smtClean="0"/>
              <a:t>25.05.2021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253939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smtClean="0"/>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7C434044-6E55-4AE0-A57A-87919BA1DFA0}" type="datetimeFigureOut">
              <a:rPr lang="ru-RU" smtClean="0"/>
              <a:t>25.05.2021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8016BD-7B70-4001-9830-16FDA831DDBC}"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917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7C434044-6E55-4AE0-A57A-87919BA1DFA0}" type="datetimeFigureOut">
              <a:rPr lang="ru-RU" smtClean="0"/>
              <a:t>25.05.2021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3502146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7C434044-6E55-4AE0-A57A-87919BA1DFA0}" type="datetimeFigureOut">
              <a:rPr lang="ru-RU" smtClean="0"/>
              <a:t>25.05.2021</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435822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C434044-6E55-4AE0-A57A-87919BA1DFA0}" type="datetimeFigureOut">
              <a:rPr lang="ru-RU" smtClean="0"/>
              <a:t>25.05.2021</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763176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7C434044-6E55-4AE0-A57A-87919BA1DFA0}" type="datetimeFigureOut">
              <a:rPr lang="ru-RU" smtClean="0"/>
              <a:t>25.05.2021</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4125004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7C434044-6E55-4AE0-A57A-87919BA1DFA0}" type="datetimeFigureOut">
              <a:rPr lang="ru-RU" smtClean="0"/>
              <a:t>25.05.2021</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48016BD-7B70-4001-9830-16FDA831DDBC}" type="slidenum">
              <a:rPr lang="ru-RU" smtClean="0"/>
              <a:t>‹#›</a:t>
            </a:fld>
            <a:endParaRPr lang="ru-RU"/>
          </a:p>
        </p:txBody>
      </p:sp>
    </p:spTree>
    <p:extLst>
      <p:ext uri="{BB962C8B-B14F-4D97-AF65-F5344CB8AC3E}">
        <p14:creationId xmlns:p14="http://schemas.microsoft.com/office/powerpoint/2010/main" val="37442659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7C434044-6E55-4AE0-A57A-87919BA1DFA0}" type="datetimeFigureOut">
              <a:rPr lang="ru-RU" smtClean="0"/>
              <a:t>25.05.2021</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256844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434044-6E55-4AE0-A57A-87919BA1DFA0}" type="datetimeFigureOut">
              <a:rPr lang="ru-RU" smtClean="0"/>
              <a:t>25.05.2021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1406468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7C434044-6E55-4AE0-A57A-87919BA1DFA0}" type="datetimeFigureOut">
              <a:rPr lang="ru-RU" smtClean="0"/>
              <a:t>25.05.2021</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048016BD-7B70-4001-9830-16FDA831DDBC}" type="slidenum">
              <a:rPr lang="ru-RU" smtClean="0"/>
              <a:t>‹#›</a:t>
            </a:fld>
            <a:endParaRPr lang="ru-RU"/>
          </a:p>
        </p:txBody>
      </p:sp>
    </p:spTree>
    <p:extLst>
      <p:ext uri="{BB962C8B-B14F-4D97-AF65-F5344CB8AC3E}">
        <p14:creationId xmlns:p14="http://schemas.microsoft.com/office/powerpoint/2010/main" val="270266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7C434044-6E55-4AE0-A57A-87919BA1DFA0}" type="datetimeFigureOut">
              <a:rPr lang="ru-RU" smtClean="0"/>
              <a:t>25.05.2021</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48016BD-7B70-4001-9830-16FDA831DDBC}"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46346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en-US" dirty="0" smtClean="0"/>
              <a:t>American diversity</a:t>
            </a:r>
            <a:endParaRPr lang="ru-RU" dirty="0"/>
          </a:p>
        </p:txBody>
      </p:sp>
      <p:sp>
        <p:nvSpPr>
          <p:cNvPr id="3" name="Подзаголовок 2"/>
          <p:cNvSpPr>
            <a:spLocks noGrp="1"/>
          </p:cNvSpPr>
          <p:nvPr>
            <p:ph type="subTitle" idx="1"/>
          </p:nvPr>
        </p:nvSpPr>
        <p:spPr/>
        <p:txBody>
          <a:bodyPr/>
          <a:lstStyle/>
          <a:p>
            <a:endParaRPr lang="ru-RU" dirty="0"/>
          </a:p>
        </p:txBody>
      </p:sp>
    </p:spTree>
    <p:extLst>
      <p:ext uri="{BB962C8B-B14F-4D97-AF65-F5344CB8AC3E}">
        <p14:creationId xmlns:p14="http://schemas.microsoft.com/office/powerpoint/2010/main" val="3779953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a:t>Celebrating America's Diversity</a:t>
            </a:r>
            <a:endParaRPr lang="ru-RU" dirty="0"/>
          </a:p>
        </p:txBody>
      </p:sp>
      <p:sp>
        <p:nvSpPr>
          <p:cNvPr id="3" name="Объект 2"/>
          <p:cNvSpPr>
            <a:spLocks noGrp="1"/>
          </p:cNvSpPr>
          <p:nvPr>
            <p:ph idx="1"/>
          </p:nvPr>
        </p:nvSpPr>
        <p:spPr/>
        <p:txBody>
          <a:bodyPr/>
          <a:lstStyle/>
          <a:p>
            <a:r>
              <a:rPr lang="en-US" dirty="0" smtClean="0"/>
              <a:t>The </a:t>
            </a:r>
            <a:r>
              <a:rPr lang="en-US" dirty="0"/>
              <a:t>United States is one of the most ethnically diverse countries in the world. Throughout its history, waves of immigrants have arrived and added to the rich diversity of cultural traditions. One way that Americans' ethnic diversity is expressed is through cultural festivals and celebrations. This expedition focuses on five different celebrations-Crow Fair, Juneteenth, Cinco de Mayo, Chinese New Year, and Mardi Gras-to explore America's ethnic diversity.</a:t>
            </a:r>
            <a:endParaRPr lang="ru-RU" dirty="0"/>
          </a:p>
        </p:txBody>
      </p:sp>
      <p:pic>
        <p:nvPicPr>
          <p:cNvPr id="6" name="Рисунок 5"/>
          <p:cNvPicPr>
            <a:picLocks noChangeAspect="1"/>
          </p:cNvPicPr>
          <p:nvPr/>
        </p:nvPicPr>
        <p:blipFill>
          <a:blip r:embed="rId2"/>
          <a:stretch>
            <a:fillRect/>
          </a:stretch>
        </p:blipFill>
        <p:spPr>
          <a:xfrm>
            <a:off x="5513033" y="3271175"/>
            <a:ext cx="4462370" cy="2974913"/>
          </a:xfrm>
          <a:prstGeom prst="rect">
            <a:avLst/>
          </a:prstGeom>
        </p:spPr>
      </p:pic>
    </p:spTree>
    <p:extLst>
      <p:ext uri="{BB962C8B-B14F-4D97-AF65-F5344CB8AC3E}">
        <p14:creationId xmlns:p14="http://schemas.microsoft.com/office/powerpoint/2010/main" val="20901427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Before watching </a:t>
            </a:r>
            <a:endParaRPr lang="ru-RU" dirty="0"/>
          </a:p>
        </p:txBody>
      </p:sp>
      <p:sp>
        <p:nvSpPr>
          <p:cNvPr id="3" name="Объект 2"/>
          <p:cNvSpPr>
            <a:spLocks noGrp="1"/>
          </p:cNvSpPr>
          <p:nvPr>
            <p:ph idx="1"/>
          </p:nvPr>
        </p:nvSpPr>
        <p:spPr/>
        <p:txBody>
          <a:bodyPr/>
          <a:lstStyle/>
          <a:p>
            <a:r>
              <a:rPr lang="en-US" dirty="0"/>
              <a:t>What is a festival?</a:t>
            </a:r>
          </a:p>
          <a:p>
            <a:r>
              <a:rPr lang="en-US" dirty="0"/>
              <a:t>What interesting festivals in Russia do you know</a:t>
            </a:r>
            <a:r>
              <a:rPr lang="en-US" dirty="0" smtClean="0"/>
              <a:t>?</a:t>
            </a:r>
          </a:p>
          <a:p>
            <a:r>
              <a:rPr lang="en-US" dirty="0"/>
              <a:t>What are the popular holidays celebrated in all countries?</a:t>
            </a:r>
            <a:endParaRPr lang="ru-RU" dirty="0"/>
          </a:p>
        </p:txBody>
      </p:sp>
    </p:spTree>
    <p:extLst>
      <p:ext uri="{BB962C8B-B14F-4D97-AF65-F5344CB8AC3E}">
        <p14:creationId xmlns:p14="http://schemas.microsoft.com/office/powerpoint/2010/main" val="3248352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While watching  </a:t>
            </a:r>
            <a:endParaRPr lang="ru-RU" dirty="0"/>
          </a:p>
        </p:txBody>
      </p:sp>
      <p:sp>
        <p:nvSpPr>
          <p:cNvPr id="3" name="Объект 2"/>
          <p:cNvSpPr>
            <a:spLocks noGrp="1"/>
          </p:cNvSpPr>
          <p:nvPr>
            <p:ph idx="1"/>
          </p:nvPr>
        </p:nvSpPr>
        <p:spPr/>
        <p:txBody>
          <a:bodyPr/>
          <a:lstStyle/>
          <a:p>
            <a:r>
              <a:rPr lang="en-US" dirty="0"/>
              <a:t>What is Crow Fair? </a:t>
            </a:r>
            <a:endParaRPr lang="en-US" dirty="0" smtClean="0"/>
          </a:p>
          <a:p>
            <a:r>
              <a:rPr lang="en-US" dirty="0" smtClean="0"/>
              <a:t>How </a:t>
            </a:r>
            <a:r>
              <a:rPr lang="en-US" dirty="0"/>
              <a:t>has immigration had an impact on American culture? </a:t>
            </a:r>
            <a:endParaRPr lang="en-US" dirty="0" smtClean="0"/>
          </a:p>
          <a:p>
            <a:r>
              <a:rPr lang="en-US" dirty="0" smtClean="0"/>
              <a:t>What </a:t>
            </a:r>
            <a:r>
              <a:rPr lang="en-US" dirty="0"/>
              <a:t>can we learn about a culture through its festivals and celebrations? </a:t>
            </a:r>
            <a:endParaRPr lang="en-US" dirty="0" smtClean="0"/>
          </a:p>
          <a:p>
            <a:r>
              <a:rPr lang="en-US" dirty="0" smtClean="0"/>
              <a:t>When </a:t>
            </a:r>
            <a:r>
              <a:rPr lang="en-US" dirty="0"/>
              <a:t>was Chinese New Year first celebrated in the United States</a:t>
            </a:r>
            <a:r>
              <a:rPr lang="en-US" dirty="0" smtClean="0"/>
              <a:t>?</a:t>
            </a:r>
          </a:p>
          <a:p>
            <a:endParaRPr lang="ru-RU" dirty="0"/>
          </a:p>
        </p:txBody>
      </p:sp>
    </p:spTree>
    <p:extLst>
      <p:ext uri="{BB962C8B-B14F-4D97-AF65-F5344CB8AC3E}">
        <p14:creationId xmlns:p14="http://schemas.microsoft.com/office/powerpoint/2010/main" val="40739610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After watching</a:t>
            </a:r>
            <a:endParaRPr lang="ru-RU" dirty="0"/>
          </a:p>
        </p:txBody>
      </p:sp>
      <p:sp>
        <p:nvSpPr>
          <p:cNvPr id="3" name="Объект 2"/>
          <p:cNvSpPr>
            <a:spLocks noGrp="1"/>
          </p:cNvSpPr>
          <p:nvPr>
            <p:ph idx="1"/>
          </p:nvPr>
        </p:nvSpPr>
        <p:spPr/>
        <p:txBody>
          <a:bodyPr/>
          <a:lstStyle/>
          <a:p>
            <a:r>
              <a:rPr lang="en-US" dirty="0"/>
              <a:t>What is Mardi Gras? </a:t>
            </a:r>
            <a:endParaRPr lang="en-US" dirty="0" smtClean="0"/>
          </a:p>
          <a:p>
            <a:r>
              <a:rPr lang="en-US" dirty="0" smtClean="0"/>
              <a:t>In </a:t>
            </a:r>
            <a:r>
              <a:rPr lang="en-US" dirty="0"/>
              <a:t>which city was Mardi Gras an annual tradition by the </a:t>
            </a:r>
            <a:r>
              <a:rPr lang="en-US" dirty="0" smtClean="0"/>
              <a:t>1700s</a:t>
            </a:r>
          </a:p>
          <a:p>
            <a:r>
              <a:rPr lang="en-US" dirty="0" smtClean="0"/>
              <a:t>Why </a:t>
            </a:r>
            <a:r>
              <a:rPr lang="en-US" dirty="0"/>
              <a:t>do you think Mardi Gras has been celebrated in Louisiana for so long? </a:t>
            </a:r>
            <a:endParaRPr lang="en-US" dirty="0"/>
          </a:p>
          <a:p>
            <a:endParaRPr lang="ru-RU" dirty="0"/>
          </a:p>
        </p:txBody>
      </p:sp>
    </p:spTree>
    <p:extLst>
      <p:ext uri="{BB962C8B-B14F-4D97-AF65-F5344CB8AC3E}">
        <p14:creationId xmlns:p14="http://schemas.microsoft.com/office/powerpoint/2010/main" val="2314346508"/>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12</TotalTime>
  <Words>184</Words>
  <Application>Microsoft Office PowerPoint</Application>
  <PresentationFormat>Широкоэкранный</PresentationFormat>
  <Paragraphs>16</Paragraphs>
  <Slides>5</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5</vt:i4>
      </vt:variant>
    </vt:vector>
  </HeadingPairs>
  <TitlesOfParts>
    <vt:vector size="9" baseType="lpstr">
      <vt:lpstr>Arial</vt:lpstr>
      <vt:lpstr>Calibri</vt:lpstr>
      <vt:lpstr>Calibri Light</vt:lpstr>
      <vt:lpstr>Ретро</vt:lpstr>
      <vt:lpstr>American diversity</vt:lpstr>
      <vt:lpstr>Celebrating America's Diversity</vt:lpstr>
      <vt:lpstr>Before watching </vt:lpstr>
      <vt:lpstr>While watching  </vt:lpstr>
      <vt:lpstr>After watching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diversity</dc:title>
  <dc:creator>Пользователь Windows</dc:creator>
  <cp:lastModifiedBy>Пользователь Windows</cp:lastModifiedBy>
  <cp:revision>2</cp:revision>
  <dcterms:created xsi:type="dcterms:W3CDTF">2021-05-25T18:04:24Z</dcterms:created>
  <dcterms:modified xsi:type="dcterms:W3CDTF">2021-05-25T18:16:56Z</dcterms:modified>
</cp:coreProperties>
</file>