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 smtClean="0"/>
              <a:t>Отработка </a:t>
            </a:r>
            <a:r>
              <a:rPr lang="ru-RU" sz="6600" dirty="0"/>
              <a:t>навыков </a:t>
            </a:r>
            <a:r>
              <a:rPr lang="ru-RU" sz="6600" dirty="0" err="1"/>
              <a:t>аудирования</a:t>
            </a: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Чернышова Анна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13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229600" cy="1600200"/>
          </a:xfrm>
        </p:spPr>
        <p:txBody>
          <a:bodyPr/>
          <a:lstStyle/>
          <a:p>
            <a:r>
              <a:rPr lang="en-US" dirty="0" smtClean="0"/>
              <a:t>Before listening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5976664" cy="475252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b="1" i="1" dirty="0"/>
              <a:t>Connect words with their </a:t>
            </a:r>
            <a:r>
              <a:rPr lang="en-US" b="1" i="1" dirty="0" smtClean="0"/>
              <a:t>translation</a:t>
            </a:r>
          </a:p>
          <a:p>
            <a:pPr marL="0" indent="0">
              <a:buNone/>
            </a:pPr>
            <a:r>
              <a:rPr lang="en-US" i="1" dirty="0" smtClean="0"/>
              <a:t>Snake</a:t>
            </a:r>
          </a:p>
          <a:p>
            <a:pPr marL="0" indent="0">
              <a:buNone/>
            </a:pPr>
            <a:r>
              <a:rPr lang="en-US" i="1" dirty="0"/>
              <a:t>T</a:t>
            </a:r>
            <a:r>
              <a:rPr lang="en-US" i="1" dirty="0" smtClean="0"/>
              <a:t>ake </a:t>
            </a:r>
            <a:r>
              <a:rPr lang="en-US" i="1" dirty="0"/>
              <a:t>a photo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err="1" smtClean="0"/>
              <a:t>Fisch</a:t>
            </a:r>
            <a:r>
              <a:rPr lang="en-US" i="1" dirty="0" smtClean="0"/>
              <a:t> </a:t>
            </a: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Swimming lesson</a:t>
            </a:r>
          </a:p>
          <a:p>
            <a:pPr marL="0" indent="0">
              <a:buNone/>
            </a:pPr>
            <a:r>
              <a:rPr lang="en-US" i="1" dirty="0" smtClean="0"/>
              <a:t>Grandpa</a:t>
            </a:r>
            <a:r>
              <a:rPr lang="en-US" i="1" dirty="0"/>
              <a:t> 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Cousin</a:t>
            </a:r>
          </a:p>
          <a:p>
            <a:pPr marL="0" indent="0">
              <a:buNone/>
            </a:pPr>
            <a:r>
              <a:rPr lang="en-US" i="1" dirty="0" smtClean="0"/>
              <a:t>Football</a:t>
            </a:r>
          </a:p>
          <a:p>
            <a:pPr marL="0" indent="0">
              <a:buNone/>
            </a:pPr>
            <a:r>
              <a:rPr lang="en-US" i="1" dirty="0" smtClean="0"/>
              <a:t>Grandma</a:t>
            </a:r>
          </a:p>
          <a:p>
            <a:pPr marL="0" indent="0">
              <a:buNone/>
            </a:pPr>
            <a:r>
              <a:rPr lang="en-US" i="1" dirty="0"/>
              <a:t>Lizard</a:t>
            </a:r>
          </a:p>
          <a:p>
            <a:pPr marL="0" indent="0">
              <a:buNone/>
            </a:pPr>
            <a:endParaRPr lang="en-US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509948" y="1916832"/>
            <a:ext cx="29712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Кузина</a:t>
            </a:r>
          </a:p>
          <a:p>
            <a:r>
              <a:rPr lang="ru-RU" sz="2400" dirty="0" smtClean="0">
                <a:latin typeface="+mj-lt"/>
              </a:rPr>
              <a:t>Плавание</a:t>
            </a:r>
          </a:p>
          <a:p>
            <a:r>
              <a:rPr lang="ru-RU" sz="2400" dirty="0" smtClean="0">
                <a:latin typeface="+mj-lt"/>
              </a:rPr>
              <a:t>Хамелеон</a:t>
            </a:r>
          </a:p>
          <a:p>
            <a:r>
              <a:rPr lang="ru-RU" sz="2400" dirty="0" smtClean="0">
                <a:latin typeface="+mj-lt"/>
              </a:rPr>
              <a:t>Бабушка</a:t>
            </a:r>
          </a:p>
          <a:p>
            <a:r>
              <a:rPr lang="ru-RU" sz="2400" dirty="0" smtClean="0">
                <a:latin typeface="+mj-lt"/>
              </a:rPr>
              <a:t>Рыба</a:t>
            </a:r>
          </a:p>
          <a:p>
            <a:r>
              <a:rPr lang="ru-RU" sz="2400" dirty="0" smtClean="0">
                <a:latin typeface="+mj-lt"/>
              </a:rPr>
              <a:t>Змея</a:t>
            </a:r>
          </a:p>
          <a:p>
            <a:r>
              <a:rPr lang="ru-RU" sz="2400" dirty="0" smtClean="0">
                <a:latin typeface="+mj-lt"/>
              </a:rPr>
              <a:t>Футбол</a:t>
            </a:r>
          </a:p>
          <a:p>
            <a:r>
              <a:rPr lang="ru-RU" sz="2400" dirty="0" smtClean="0">
                <a:latin typeface="+mj-lt"/>
              </a:rPr>
              <a:t>Дедушка</a:t>
            </a:r>
          </a:p>
          <a:p>
            <a:r>
              <a:rPr lang="ru-RU" sz="2400" dirty="0" smtClean="0">
                <a:latin typeface="+mj-lt"/>
              </a:rPr>
              <a:t>Делать фотографию</a:t>
            </a:r>
            <a:endParaRPr lang="ru-RU" sz="2400" dirty="0">
              <a:latin typeface="+mj-lt"/>
            </a:endParaRPr>
          </a:p>
        </p:txBody>
      </p:sp>
      <p:sp>
        <p:nvSpPr>
          <p:cNvPr id="5" name="Солнце 4"/>
          <p:cNvSpPr/>
          <p:nvPr/>
        </p:nvSpPr>
        <p:spPr>
          <a:xfrm>
            <a:off x="7380312" y="188640"/>
            <a:ext cx="1440160" cy="129614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лако 5"/>
          <p:cNvSpPr/>
          <p:nvPr/>
        </p:nvSpPr>
        <p:spPr>
          <a:xfrm>
            <a:off x="179512" y="188640"/>
            <a:ext cx="1296144" cy="86409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4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9600" cy="576064"/>
          </a:xfrm>
        </p:spPr>
        <p:txBody>
          <a:bodyPr/>
          <a:lstStyle/>
          <a:p>
            <a:r>
              <a:rPr lang="en-US" dirty="0" smtClean="0"/>
              <a:t>During listening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0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listening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Fill in the gaps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b="1" i="1" dirty="0" smtClean="0"/>
              <a:t>Missing words</a:t>
            </a:r>
            <a:r>
              <a:rPr lang="ru-RU" b="1" i="1" dirty="0" smtClean="0"/>
              <a:t>: </a:t>
            </a:r>
          </a:p>
          <a:p>
            <a:pPr marL="0" indent="0">
              <a:buNone/>
            </a:pPr>
            <a:r>
              <a:rPr lang="en-US" b="1" i="1" dirty="0" smtClean="0"/>
              <a:t>Got, is, book, today, in, </a:t>
            </a:r>
            <a:r>
              <a:rPr lang="en-US" b="1" i="1" dirty="0"/>
              <a:t>playing</a:t>
            </a:r>
            <a:r>
              <a:rPr lang="en-US" i="1" dirty="0"/>
              <a:t> 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r>
              <a:rPr lang="en-US" i="1" dirty="0" smtClean="0"/>
              <a:t>Mum</a:t>
            </a:r>
            <a:r>
              <a:rPr lang="en-US" i="1" dirty="0"/>
              <a:t>, Alex has </a:t>
            </a:r>
            <a:r>
              <a:rPr lang="en-US" i="1" dirty="0" smtClean="0"/>
              <a:t>___ an </a:t>
            </a:r>
            <a:r>
              <a:rPr lang="en-US" i="1" dirty="0"/>
              <a:t>animal in his bedroom.</a:t>
            </a:r>
            <a:endParaRPr lang="en-US" i="1" dirty="0" smtClean="0"/>
          </a:p>
          <a:p>
            <a:r>
              <a:rPr lang="en-US" i="1" dirty="0" smtClean="0"/>
              <a:t>Where ___ </a:t>
            </a:r>
            <a:r>
              <a:rPr lang="en-US" i="1" dirty="0"/>
              <a:t>your dad and your grandma?</a:t>
            </a:r>
            <a:endParaRPr lang="ru-RU" dirty="0" smtClean="0"/>
          </a:p>
          <a:p>
            <a:r>
              <a:rPr lang="en-US" i="1" dirty="0" smtClean="0"/>
              <a:t>They</a:t>
            </a:r>
            <a:r>
              <a:rPr lang="ru-RU" i="1" dirty="0" smtClean="0"/>
              <a:t> </a:t>
            </a:r>
            <a:r>
              <a:rPr lang="en-US" i="1" dirty="0" smtClean="0"/>
              <a:t>are </a:t>
            </a:r>
            <a:r>
              <a:rPr lang="en-US" i="1" dirty="0"/>
              <a:t>not </a:t>
            </a:r>
            <a:r>
              <a:rPr lang="ru-RU" i="1" dirty="0" smtClean="0"/>
              <a:t>___ </a:t>
            </a:r>
            <a:r>
              <a:rPr lang="en-US" i="1" dirty="0" smtClean="0"/>
              <a:t>this </a:t>
            </a:r>
            <a:r>
              <a:rPr lang="en-US" i="1" dirty="0"/>
              <a:t>picture, </a:t>
            </a:r>
            <a:r>
              <a:rPr lang="en-US" i="1" dirty="0" smtClean="0"/>
              <a:t>May</a:t>
            </a:r>
          </a:p>
          <a:p>
            <a:r>
              <a:rPr lang="en-US" i="1" dirty="0"/>
              <a:t>Are they </a:t>
            </a:r>
            <a:r>
              <a:rPr lang="en-US" i="1" dirty="0" smtClean="0"/>
              <a:t>_______ football?</a:t>
            </a:r>
          </a:p>
          <a:p>
            <a:r>
              <a:rPr lang="en-US" i="1" dirty="0" smtClean="0"/>
              <a:t>Not_______. </a:t>
            </a:r>
            <a:r>
              <a:rPr lang="en-US" i="1" dirty="0"/>
              <a:t>They’re taking photos for our </a:t>
            </a:r>
            <a:r>
              <a:rPr lang="en-US" i="1" dirty="0" smtClean="0"/>
              <a:t>class ____.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96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</TotalTime>
  <Words>53</Words>
  <Application>Microsoft Office PowerPoint</Application>
  <PresentationFormat>Экран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Исполнительная</vt:lpstr>
      <vt:lpstr>Отработка навыков аудирования</vt:lpstr>
      <vt:lpstr>Before listening</vt:lpstr>
      <vt:lpstr>During listening</vt:lpstr>
      <vt:lpstr>After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Отработка навыков аудирования</dc:title>
  <dc:creator>user</dc:creator>
  <cp:lastModifiedBy>user</cp:lastModifiedBy>
  <cp:revision>3</cp:revision>
  <dcterms:created xsi:type="dcterms:W3CDTF">2020-12-06T14:13:56Z</dcterms:created>
  <dcterms:modified xsi:type="dcterms:W3CDTF">2020-12-06T14:37:24Z</dcterms:modified>
</cp:coreProperties>
</file>