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94F1D1-3428-407A-B544-4A579B8743E8}" v="156" dt="2020-12-28T18:54:08.255"/>
    <p1510:client id="{56354C5B-D15E-4919-9D6E-BCE2E59E905E}" v="213" dt="2020-12-28T18:03:36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22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31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8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81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8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5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2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1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2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1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7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63EB0A-3D7C-4AA5-BFA5-8EE5B4BA5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8651" y="1582438"/>
            <a:ext cx="11034695" cy="3174690"/>
          </a:xfrm>
        </p:spPr>
        <p:txBody>
          <a:bodyPr>
            <a:noAutofit/>
          </a:bodyPr>
          <a:lstStyle/>
          <a:p>
            <a:r>
              <a:rPr lang="ru-RU" sz="6000" b="0" dirty="0">
                <a:ea typeface="+mj-lt"/>
                <a:cs typeface="+mj-lt"/>
              </a:rPr>
              <a:t>Задания на отработку навыков письменной речи для школьников по английскому языку</a:t>
            </a:r>
            <a:endParaRPr lang="ru-RU" sz="60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4915" y="5241222"/>
            <a:ext cx="11034695" cy="14813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Чернышова Анна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45AD00-F967-454D-A4B2-39ABA5C88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BC5B79-B912-427C-8219-E3E50943F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15168-8E6D-4714-88D4-ABF569DC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38" y="189206"/>
            <a:ext cx="10930128" cy="1179576"/>
          </a:xfrm>
        </p:spPr>
        <p:txBody>
          <a:bodyPr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Задания на «зашифровку» письма в стиле смс: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AC2034-6474-486B-83AB-54EC8B603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77" y="1370966"/>
            <a:ext cx="10168128" cy="369417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2day</a:t>
            </a:r>
            <a:endParaRPr lang="ru-RU" sz="2800" b="1"/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B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 8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c 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4 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r 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2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U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Activ8</a:t>
            </a:r>
          </a:p>
          <a:p>
            <a:pPr lvl="1">
              <a:lnSpc>
                <a:spcPct val="100000"/>
              </a:lnSpc>
            </a:pPr>
            <a:r>
              <a:rPr lang="ru-RU" sz="2800" b="1" dirty="0">
                <a:ea typeface="+mn-lt"/>
                <a:cs typeface="+mn-lt"/>
              </a:rPr>
              <a:t> Gr8</a:t>
            </a:r>
          </a:p>
          <a:p>
            <a:pPr lvl="1">
              <a:lnSpc>
                <a:spcPct val="100000"/>
              </a:lnSpc>
            </a:pPr>
            <a:r>
              <a:rPr lang="ru-RU" sz="2800" b="1" i="1" dirty="0">
                <a:ea typeface="+mn-lt"/>
                <a:cs typeface="+mn-lt"/>
              </a:rPr>
              <a:t> </a:t>
            </a:r>
            <a:r>
              <a:rPr lang="ru-RU" sz="2800" b="1" dirty="0">
                <a:ea typeface="+mn-lt"/>
                <a:cs typeface="+mn-lt"/>
              </a:rPr>
              <a:t>B4</a:t>
            </a:r>
          </a:p>
          <a:p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795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стол, фрукт, еда&#10;&#10;Автоматически созданное описание">
            <a:extLst>
              <a:ext uri="{FF2B5EF4-FFF2-40B4-BE49-F238E27FC236}">
                <a16:creationId xmlns:a16="http://schemas.microsoft.com/office/drawing/2014/main" id="{371396F1-939A-4ACE-97DC-2CE4F2EAA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2471" y="4002024"/>
            <a:ext cx="7036360" cy="2745271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E2BC666-8F1D-4C8B-8390-6B8009D4AB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828" b="-441"/>
          <a:stretch/>
        </p:blipFill>
        <p:spPr>
          <a:xfrm>
            <a:off x="66136" y="1065636"/>
            <a:ext cx="6035929" cy="3289040"/>
          </a:xfrm>
          <a:prstGeom prst="rect">
            <a:avLst/>
          </a:prstGeom>
        </p:spPr>
      </p:pic>
      <p:pic>
        <p:nvPicPr>
          <p:cNvPr id="3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D7F71E6-9220-4984-999F-ECE251CB9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175" y="1141373"/>
            <a:ext cx="5388633" cy="5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436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B0EED-1D84-4E49-9880-FEAD2583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25" y="-184605"/>
            <a:ext cx="10168128" cy="1179576"/>
          </a:xfrm>
        </p:spPr>
        <p:txBody>
          <a:bodyPr>
            <a:normAutofit/>
          </a:bodyPr>
          <a:lstStyle/>
          <a:p>
            <a:r>
              <a:rPr lang="ru-RU" sz="3200" b="0">
                <a:latin typeface="Times New Roman"/>
                <a:cs typeface="Times New Roman"/>
              </a:rPr>
              <a:t>Match the scheme.</a:t>
            </a:r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B36719-C327-4C81-8DFE-972AB8B71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342" y="551458"/>
            <a:ext cx="10168128" cy="3694176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1</a:t>
            </a:r>
            <a:r>
              <a:rPr lang="ru-RU" sz="7200">
                <a:latin typeface="Times New Roman"/>
                <a:cs typeface="Times New Roman"/>
              </a:rPr>
              <a:t>………………………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2</a:t>
            </a:r>
            <a:r>
              <a:rPr lang="ru-RU" sz="7200">
                <a:latin typeface="Times New Roman"/>
                <a:cs typeface="Times New Roman"/>
              </a:rPr>
              <a:t>……………………...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3</a:t>
            </a:r>
            <a:r>
              <a:rPr lang="ru-RU" sz="7200">
                <a:latin typeface="Times New Roman"/>
                <a:cs typeface="Times New Roman"/>
              </a:rPr>
              <a:t>………………………...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>
                <a:latin typeface="Times New Roman"/>
                <a:cs typeface="Times New Roman"/>
              </a:rPr>
              <a:t>4.............................................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5</a:t>
            </a:r>
            <a:r>
              <a:rPr lang="ru-RU" sz="7200">
                <a:latin typeface="Times New Roman"/>
                <a:cs typeface="Times New Roman"/>
              </a:rPr>
              <a:t>…………………………………………………………………………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>
                <a:ea typeface="+mn-lt"/>
                <a:cs typeface="+mn-lt"/>
              </a:rPr>
              <a:t>…………………………………………………………………………</a:t>
            </a:r>
            <a:r>
              <a:rPr lang="ru-RU" sz="7200">
                <a:latin typeface="Times New Roman"/>
                <a:cs typeface="Times New Roman"/>
              </a:rPr>
              <a:t>..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>
                <a:ea typeface="+mn-lt"/>
                <a:cs typeface="+mn-lt"/>
              </a:rPr>
              <a:t>…………………………………………………………………………</a:t>
            </a:r>
            <a:r>
              <a:rPr lang="ru-RU" sz="7200">
                <a:latin typeface="Times New Roman"/>
                <a:cs typeface="Times New Roman"/>
              </a:rPr>
              <a:t>..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6</a:t>
            </a:r>
            <a:r>
              <a:rPr lang="ru-RU" sz="7200">
                <a:latin typeface="Times New Roman"/>
                <a:cs typeface="Times New Roman"/>
              </a:rPr>
              <a:t>…………………………………………………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7</a:t>
            </a:r>
            <a:r>
              <a:rPr lang="ru-RU" sz="7200">
                <a:latin typeface="Times New Roman"/>
                <a:cs typeface="Times New Roman"/>
              </a:rPr>
              <a:t>……………………</a:t>
            </a:r>
            <a:endParaRPr lang="ru-RU" sz="7200"/>
          </a:p>
          <a:p>
            <a:pPr marL="0" indent="0" algn="just">
              <a:lnSpc>
                <a:spcPct val="120000"/>
              </a:lnSpc>
              <a:spcBef>
                <a:spcPts val="200"/>
              </a:spcBef>
              <a:buNone/>
            </a:pPr>
            <a:r>
              <a:rPr lang="ru-RU" sz="7200" b="1">
                <a:latin typeface="Times New Roman"/>
                <a:cs typeface="Times New Roman"/>
              </a:rPr>
              <a:t>8</a:t>
            </a:r>
            <a:r>
              <a:rPr lang="ru-RU" sz="7200">
                <a:latin typeface="Times New Roman"/>
                <a:cs typeface="Times New Roman"/>
              </a:rPr>
              <a:t>…………………..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br>
              <a:rPr lang="en-US" dirty="0"/>
            </a:br>
            <a:endParaRPr lang="en-US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  </a:t>
            </a:r>
            <a:r>
              <a:rPr lang="ru-RU" sz="7200">
                <a:latin typeface="Times New Roman"/>
                <a:cs typeface="Times New Roman"/>
              </a:rPr>
              <a:t>Письмо (</a:t>
            </a:r>
            <a:r>
              <a:rPr lang="ru-RU" sz="7200" i="1">
                <a:latin typeface="Times New Roman"/>
                <a:cs typeface="Times New Roman"/>
              </a:rPr>
              <a:t>рассказ о себе, семье, ответы на вопросы</a:t>
            </a:r>
            <a:r>
              <a:rPr lang="ru-RU" sz="7200">
                <a:latin typeface="Times New Roman"/>
                <a:cs typeface="Times New Roman"/>
              </a:rPr>
              <a:t>).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dirty="0">
                <a:ea typeface="+mn-lt"/>
                <a:cs typeface="+mn-lt"/>
              </a:rPr>
              <a:t>   </a:t>
            </a:r>
            <a:r>
              <a:rPr lang="ru-RU" sz="7200" i="1">
                <a:latin typeface="Times New Roman"/>
                <a:cs typeface="Times New Roman"/>
              </a:rPr>
              <a:t>Текст нужно разделить на абзацы.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  </a:t>
            </a:r>
            <a:r>
              <a:rPr lang="ru-RU" sz="7200">
                <a:latin typeface="Times New Roman"/>
                <a:cs typeface="Times New Roman"/>
              </a:rPr>
              <a:t>Свой адрес (</a:t>
            </a:r>
            <a:r>
              <a:rPr lang="ru-RU" sz="7200" i="1">
                <a:latin typeface="Times New Roman"/>
                <a:cs typeface="Times New Roman"/>
              </a:rPr>
              <a:t>название города или страны)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>
                <a:latin typeface="Times New Roman"/>
                <a:cs typeface="Times New Roman"/>
              </a:rPr>
              <a:t>- Подпись автора (</a:t>
            </a:r>
            <a:r>
              <a:rPr lang="ru-RU" sz="7200" i="1">
                <a:latin typeface="Times New Roman"/>
                <a:cs typeface="Times New Roman"/>
              </a:rPr>
              <a:t>Kate</a:t>
            </a:r>
            <a:r>
              <a:rPr lang="ru-RU" sz="7200">
                <a:latin typeface="Times New Roman"/>
                <a:cs typeface="Times New Roman"/>
              </a:rPr>
              <a:t>).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  </a:t>
            </a:r>
            <a:r>
              <a:rPr lang="ru-RU" sz="7200">
                <a:latin typeface="Times New Roman"/>
                <a:cs typeface="Times New Roman"/>
              </a:rPr>
              <a:t>Дата (</a:t>
            </a:r>
            <a:r>
              <a:rPr lang="ru-RU" sz="7200" i="1">
                <a:latin typeface="Times New Roman"/>
                <a:cs typeface="Times New Roman"/>
              </a:rPr>
              <a:t>20 February 2007; May 11, 2007; 15</a:t>
            </a:r>
            <a:r>
              <a:rPr lang="ru-RU" sz="7200" i="1" baseline="30000">
                <a:latin typeface="Times New Roman"/>
                <a:cs typeface="Times New Roman"/>
              </a:rPr>
              <a:t>th</a:t>
            </a:r>
            <a:r>
              <a:rPr lang="ru-RU" sz="7200" i="1">
                <a:latin typeface="Times New Roman"/>
                <a:cs typeface="Times New Roman"/>
              </a:rPr>
              <a:t> October 2007</a:t>
            </a:r>
            <a:r>
              <a:rPr lang="ru-RU" sz="7200">
                <a:latin typeface="Times New Roman"/>
                <a:cs typeface="Times New Roman"/>
              </a:rPr>
              <a:t>)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  </a:t>
            </a:r>
            <a:r>
              <a:rPr lang="ru-RU" sz="7200">
                <a:latin typeface="Times New Roman"/>
                <a:cs typeface="Times New Roman"/>
              </a:rPr>
              <a:t>Завершающая фраза. (Best</a:t>
            </a:r>
            <a:r>
              <a:rPr lang="ru-RU" sz="7200" i="1">
                <a:latin typeface="Times New Roman"/>
                <a:cs typeface="Times New Roman"/>
              </a:rPr>
              <a:t> wishes</a:t>
            </a:r>
            <a:r>
              <a:rPr lang="ru-RU" sz="7200" b="1" i="1">
                <a:latin typeface="Times New Roman"/>
                <a:cs typeface="Times New Roman"/>
              </a:rPr>
              <a:t>.</a:t>
            </a:r>
            <a:r>
              <a:rPr lang="ru-RU" sz="7200" i="1">
                <a:latin typeface="Times New Roman"/>
                <a:cs typeface="Times New Roman"/>
              </a:rPr>
              <a:t> All the best)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  </a:t>
            </a:r>
            <a:r>
              <a:rPr lang="ru-RU" sz="7200">
                <a:latin typeface="Times New Roman"/>
                <a:cs typeface="Times New Roman"/>
              </a:rPr>
              <a:t>Обращение (</a:t>
            </a:r>
            <a:r>
              <a:rPr lang="ru-RU" sz="7200" i="1">
                <a:latin typeface="Times New Roman"/>
                <a:cs typeface="Times New Roman"/>
              </a:rPr>
              <a:t>Dear Ann</a:t>
            </a:r>
            <a:r>
              <a:rPr lang="ru-RU" sz="7200">
                <a:latin typeface="Times New Roman"/>
                <a:cs typeface="Times New Roman"/>
              </a:rPr>
              <a:t>,)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  </a:t>
            </a:r>
            <a:r>
              <a:rPr lang="ru-RU" sz="7200">
                <a:latin typeface="Times New Roman"/>
                <a:cs typeface="Times New Roman"/>
              </a:rPr>
              <a:t>Окончание письма. (</a:t>
            </a:r>
            <a:r>
              <a:rPr lang="ru-RU" sz="7200" i="1">
                <a:latin typeface="Times New Roman"/>
                <a:cs typeface="Times New Roman"/>
              </a:rPr>
              <a:t>I'll write again soon.)</a:t>
            </a:r>
            <a:endParaRPr lang="ru-RU" sz="7200"/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ru-RU" sz="7200" b="1">
                <a:latin typeface="Times New Roman"/>
                <a:cs typeface="Times New Roman"/>
              </a:rPr>
              <a:t>-  </a:t>
            </a:r>
            <a:r>
              <a:rPr lang="ru-RU" sz="7200">
                <a:latin typeface="Times New Roman"/>
                <a:cs typeface="Times New Roman"/>
              </a:rPr>
              <a:t>Благодарность за ранее полученное письмо (</a:t>
            </a:r>
            <a:r>
              <a:rPr lang="ru-RU" sz="7200" i="1">
                <a:latin typeface="Times New Roman"/>
                <a:cs typeface="Times New Roman"/>
              </a:rPr>
              <a:t>Thanks for your letter</a:t>
            </a:r>
            <a:r>
              <a:rPr lang="ru-RU" sz="7200">
                <a:latin typeface="Times New Roman"/>
                <a:cs typeface="Times New Roman"/>
              </a:rPr>
              <a:t>).</a:t>
            </a:r>
            <a:endParaRPr lang="ru-RU" sz="5600"/>
          </a:p>
          <a:p>
            <a:pPr indent="0">
              <a:lnSpc>
                <a:spcPct val="120000"/>
              </a:lnSpc>
            </a:pPr>
            <a:endParaRPr lang="ru-RU" dirty="0"/>
          </a:p>
          <a:p>
            <a:pPr>
              <a:lnSpc>
                <a:spcPct val="12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840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70B806-8DC2-4B8F-9207-002ACBAC8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229" y="292666"/>
            <a:ext cx="11045146" cy="641149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1. Waiting for your letter.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2. Thanks for your letter.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3. Dear Chris,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4. Say hello to everyone.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5. Best wishes,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6. How are you?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7. Yours,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8. Lots of kisses,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9. Hello Julie,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10. Bye for now,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11. Love,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12. All the best,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13. Dearest Jane,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14. It was nice to hear from you.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15. Well, that's all for now.</a:t>
            </a:r>
            <a:endParaRPr lang="ru-RU" sz="2100"/>
          </a:p>
          <a:p>
            <a:pPr>
              <a:spcBef>
                <a:spcPts val="400"/>
              </a:spcBef>
            </a:pPr>
            <a:br>
              <a:rPr lang="en-US" sz="1600" dirty="0"/>
            </a:br>
            <a:endParaRPr lang="en-US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Приветствие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Начальные фразы письма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Заключительные фразы письма</a:t>
            </a:r>
            <a:endParaRPr lang="ru-RU" sz="2100"/>
          </a:p>
          <a:p>
            <a:pPr>
              <a:spcBef>
                <a:spcPts val="400"/>
              </a:spcBef>
            </a:pPr>
            <a:r>
              <a:rPr lang="ru-RU" sz="2100">
                <a:latin typeface="Times New Roman"/>
                <a:cs typeface="Times New Roman"/>
              </a:rPr>
              <a:t>Концовка перед подписью</a:t>
            </a:r>
            <a:endParaRPr lang="ru-RU" sz="210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20872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4E658-3178-4D40-B186-66FB4882A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059" y="146074"/>
            <a:ext cx="10168128" cy="1179576"/>
          </a:xfrm>
        </p:spPr>
        <p:txBody>
          <a:bodyPr>
            <a:normAutofit fontScale="90000"/>
          </a:bodyPr>
          <a:lstStyle/>
          <a:p>
            <a:r>
              <a:rPr lang="ru-RU">
                <a:latin typeface="Times New Roman"/>
                <a:cs typeface="Times New Roman"/>
              </a:rPr>
              <a:t> Выберите из двух вариантов неформальный стиль личного письма.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9DFB79-47F1-43A9-81FE-919E913D0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72" y="1241571"/>
            <a:ext cx="11835901" cy="369417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ru-RU" sz="2800" b="1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Dear </a:t>
            </a:r>
            <a:r>
              <a:rPr lang="ru-RU" sz="1800" b="1">
                <a:latin typeface="Times New Roman"/>
                <a:cs typeface="Times New Roman"/>
              </a:rPr>
              <a:t>(1) Mrs. Smith/Kate,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Thank you for your letter. I'm really looking forward to coming to Canada. Well, </a:t>
            </a:r>
            <a:r>
              <a:rPr lang="ru-RU" sz="1800" b="1">
                <a:latin typeface="Times New Roman"/>
                <a:cs typeface="Times New Roman"/>
              </a:rPr>
              <a:t>(2) you asked me to tell you/ requested </a:t>
            </a:r>
            <a:r>
              <a:rPr lang="ru-RU" sz="1800">
                <a:latin typeface="Times New Roman"/>
                <a:cs typeface="Times New Roman"/>
              </a:rPr>
              <a:t>a few things about myself, so (3) please </a:t>
            </a:r>
            <a:r>
              <a:rPr lang="ru-RU" sz="1800" b="1">
                <a:latin typeface="Times New Roman"/>
                <a:cs typeface="Times New Roman"/>
              </a:rPr>
              <a:t>see below/ here </a:t>
            </a:r>
            <a:r>
              <a:rPr lang="ru-RU" sz="1800">
                <a:latin typeface="Times New Roman"/>
                <a:cs typeface="Times New Roman"/>
              </a:rPr>
              <a:t>goes!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I'm tall, blonde, have green eyes. Like all models I'm a little bit </a:t>
            </a:r>
            <a:r>
              <a:rPr lang="ru-RU" sz="1800" b="1">
                <a:latin typeface="Times New Roman"/>
                <a:cs typeface="Times New Roman"/>
              </a:rPr>
              <a:t>(4) underweight/skinny. </a:t>
            </a:r>
            <a:r>
              <a:rPr lang="ru-RU" sz="1800">
                <a:latin typeface="Times New Roman"/>
                <a:cs typeface="Times New Roman"/>
              </a:rPr>
              <a:t>Anyway, </a:t>
            </a:r>
            <a:r>
              <a:rPr lang="ru-RU" sz="1800" b="1">
                <a:latin typeface="Times New Roman"/>
                <a:cs typeface="Times New Roman"/>
              </a:rPr>
              <a:t>(5) I've popped in </a:t>
            </a:r>
            <a:r>
              <a:rPr lang="ru-RU" sz="1800">
                <a:latin typeface="Times New Roman"/>
                <a:cs typeface="Times New Roman"/>
              </a:rPr>
              <a:t>a </a:t>
            </a:r>
            <a:r>
              <a:rPr lang="ru-RU" sz="1800" b="1">
                <a:latin typeface="Times New Roman"/>
                <a:cs typeface="Times New Roman"/>
              </a:rPr>
              <a:t>snap of me/I have enclosed a photograph, </a:t>
            </a:r>
            <a:r>
              <a:rPr lang="ru-RU" sz="1800">
                <a:latin typeface="Times New Roman"/>
                <a:cs typeface="Times New Roman"/>
              </a:rPr>
              <a:t>so that you can see for yourself.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The good news is that we both have the same hobby. I am </a:t>
            </a:r>
            <a:r>
              <a:rPr lang="ru-RU" sz="1800" b="1">
                <a:latin typeface="Times New Roman"/>
                <a:cs typeface="Times New Roman"/>
              </a:rPr>
              <a:t>(6) fond of</a:t>
            </a:r>
            <a:r>
              <a:rPr lang="ru-RU" sz="1800">
                <a:latin typeface="Times New Roman"/>
                <a:cs typeface="Times New Roman"/>
              </a:rPr>
              <a:t>/crazy </a:t>
            </a:r>
            <a:r>
              <a:rPr lang="ru-RU" sz="1800" b="1">
                <a:latin typeface="Times New Roman"/>
                <a:cs typeface="Times New Roman"/>
              </a:rPr>
              <a:t>about </a:t>
            </a:r>
            <a:r>
              <a:rPr lang="ru-RU" sz="1800">
                <a:latin typeface="Times New Roman"/>
                <a:cs typeface="Times New Roman"/>
              </a:rPr>
              <a:t>modern theatre. Shall we </a:t>
            </a:r>
            <a:r>
              <a:rPr lang="ru-RU" sz="1800" b="1">
                <a:latin typeface="Times New Roman"/>
                <a:cs typeface="Times New Roman"/>
              </a:rPr>
              <a:t>(7) purchase tickets/buy </a:t>
            </a:r>
            <a:r>
              <a:rPr lang="ru-RU" sz="1800">
                <a:latin typeface="Times New Roman"/>
                <a:cs typeface="Times New Roman"/>
              </a:rPr>
              <a:t>some tickets and go together to a new play when I come?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There are a lot of other things I am (8) anxious/dying to do when I get to your place. I've never tried fishing and boating, so perhaps you can teach me.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Well, I'd better finish now and get this in the post.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Hope to hear from you soon.</a:t>
            </a:r>
            <a:endParaRPr lang="ru-RU" sz="1800"/>
          </a:p>
          <a:p>
            <a:pPr marL="0" indent="0">
              <a:buNone/>
            </a:pPr>
            <a:r>
              <a:rPr lang="ru-RU" sz="1800" b="1">
                <a:latin typeface="Times New Roman"/>
                <a:cs typeface="Times New Roman"/>
              </a:rPr>
              <a:t>(9) Best wishes/Sincerely yours,</a:t>
            </a:r>
            <a:endParaRPr lang="ru-RU" sz="1800"/>
          </a:p>
          <a:p>
            <a:pPr marL="0" indent="0">
              <a:buNone/>
            </a:pPr>
            <a:r>
              <a:rPr lang="ru-RU" sz="1800">
                <a:latin typeface="Times New Roman"/>
                <a:cs typeface="Times New Roman"/>
              </a:rPr>
              <a:t>Jane</a:t>
            </a:r>
            <a:endParaRPr lang="ru-RU" sz="180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62625399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AccentBoxVTI</vt:lpstr>
      <vt:lpstr>Задания на отработку навыков письменной речи для школьников по английскому языку</vt:lpstr>
      <vt:lpstr>Задания на «зашифровку» письма в стиле смс:</vt:lpstr>
      <vt:lpstr>Презентация PowerPoint</vt:lpstr>
      <vt:lpstr>Match the scheme.</vt:lpstr>
      <vt:lpstr>Презентация PowerPoint</vt:lpstr>
      <vt:lpstr> Выберите из двух вариантов неформальный стиль личного письма.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82</cp:revision>
  <dcterms:created xsi:type="dcterms:W3CDTF">2020-12-28T17:33:14Z</dcterms:created>
  <dcterms:modified xsi:type="dcterms:W3CDTF">2020-12-28T18:55:11Z</dcterms:modified>
</cp:coreProperties>
</file>