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E91D9-B1BC-4D77-8A79-E33861F4ED10}" v="80" dt="2020-12-15T15:23:39.231"/>
    <p1510:client id="{BFB6F42D-BCAF-417C-BFDD-0EAD1451E37B}" v="62" dt="2020-12-18T12:53:04.802"/>
    <p1510:client id="{D4C1B41E-226C-43DC-9440-747C739D298F}" v="22" dt="2020-12-15T16:53:22.7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94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7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12/28/2020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9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9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900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78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54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03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43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6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844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34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689967-BCE4-4CB3-AB4A-E9B6EC055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7C86C65-70F5-4826-A10D-0E4FB096B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736" y="1948070"/>
            <a:ext cx="5261264" cy="4909930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6A857B9-D582-4DD3-82BC-5CBF33E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5856" y="1391478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4713" y="2785118"/>
            <a:ext cx="5490880" cy="256626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4600">
                <a:cs typeface="Calibri Light"/>
              </a:rPr>
              <a:t>Отработка навыков чтения</a:t>
            </a:r>
            <a:endParaRPr lang="ru-RU" sz="46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4712" y="5351387"/>
            <a:ext cx="7052117" cy="8191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Чернышова Анна</a:t>
            </a:r>
            <a:endParaRPr lang="ru-RU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48DB528-CEE1-450E-9D70-38B97A906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88038" y="-9274"/>
            <a:ext cx="4164597" cy="2593830"/>
          </a:xfrm>
          <a:custGeom>
            <a:avLst/>
            <a:gdLst>
              <a:gd name="connsiteX0" fmla="*/ 133289 w 4164597"/>
              <a:gd name="connsiteY0" fmla="*/ 0 h 2593830"/>
              <a:gd name="connsiteX1" fmla="*/ 4092252 w 4164597"/>
              <a:gd name="connsiteY1" fmla="*/ 0 h 2593830"/>
              <a:gd name="connsiteX2" fmla="*/ 4093505 w 4164597"/>
              <a:gd name="connsiteY2" fmla="*/ 4697 h 2593830"/>
              <a:gd name="connsiteX3" fmla="*/ 4164597 w 4164597"/>
              <a:gd name="connsiteY3" fmla="*/ 667356 h 2593830"/>
              <a:gd name="connsiteX4" fmla="*/ 3948235 w 4164597"/>
              <a:gd name="connsiteY4" fmla="*/ 1308175 h 2593830"/>
              <a:gd name="connsiteX5" fmla="*/ 3307638 w 4164597"/>
              <a:gd name="connsiteY5" fmla="*/ 1904868 h 2593830"/>
              <a:gd name="connsiteX6" fmla="*/ 3166793 w 4164597"/>
              <a:gd name="connsiteY6" fmla="*/ 2019010 h 2593830"/>
              <a:gd name="connsiteX7" fmla="*/ 2009464 w 4164597"/>
              <a:gd name="connsiteY7" fmla="*/ 2593830 h 2593830"/>
              <a:gd name="connsiteX8" fmla="*/ 484916 w 4164597"/>
              <a:gd name="connsiteY8" fmla="*/ 1659479 h 2593830"/>
              <a:gd name="connsiteX9" fmla="*/ 322444 w 4164597"/>
              <a:gd name="connsiteY9" fmla="*/ 1420446 h 2593830"/>
              <a:gd name="connsiteX10" fmla="*/ 0 w 4164597"/>
              <a:gd name="connsiteY10" fmla="*/ 667356 h 2593830"/>
              <a:gd name="connsiteX11" fmla="*/ 109866 w 4164597"/>
              <a:gd name="connsiteY11" fmla="*/ 54693 h 25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64597" h="2593830">
                <a:moveTo>
                  <a:pt x="133289" y="0"/>
                </a:moveTo>
                <a:lnTo>
                  <a:pt x="4092252" y="0"/>
                </a:lnTo>
                <a:lnTo>
                  <a:pt x="4093505" y="4697"/>
                </a:lnTo>
                <a:cubicBezTo>
                  <a:pt x="4140342" y="213236"/>
                  <a:pt x="4164597" y="435919"/>
                  <a:pt x="4164597" y="667356"/>
                </a:cubicBezTo>
                <a:cubicBezTo>
                  <a:pt x="4164597" y="913589"/>
                  <a:pt x="4097838" y="1111209"/>
                  <a:pt x="3948235" y="1308175"/>
                </a:cubicBezTo>
                <a:cubicBezTo>
                  <a:pt x="3791750" y="1514209"/>
                  <a:pt x="3556619" y="1703978"/>
                  <a:pt x="3307638" y="1904868"/>
                </a:cubicBezTo>
                <a:cubicBezTo>
                  <a:pt x="3261702" y="1941888"/>
                  <a:pt x="3214247" y="1980217"/>
                  <a:pt x="3166793" y="2019010"/>
                </a:cubicBezTo>
                <a:cubicBezTo>
                  <a:pt x="2742021" y="2366203"/>
                  <a:pt x="2431999" y="2593830"/>
                  <a:pt x="2009464" y="2593830"/>
                </a:cubicBezTo>
                <a:cubicBezTo>
                  <a:pt x="1365648" y="2593830"/>
                  <a:pt x="909688" y="2314413"/>
                  <a:pt x="484916" y="1659479"/>
                </a:cubicBezTo>
                <a:cubicBezTo>
                  <a:pt x="429330" y="1573757"/>
                  <a:pt x="374993" y="1495793"/>
                  <a:pt x="322444" y="1420446"/>
                </a:cubicBezTo>
                <a:cubicBezTo>
                  <a:pt x="104652" y="1108029"/>
                  <a:pt x="0" y="945558"/>
                  <a:pt x="0" y="667356"/>
                </a:cubicBezTo>
                <a:cubicBezTo>
                  <a:pt x="0" y="460178"/>
                  <a:pt x="36898" y="254891"/>
                  <a:pt x="109866" y="54693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3E61E5-7309-4B68-89DB-E5CAE4841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6185" y="0"/>
            <a:ext cx="4013331" cy="2509504"/>
          </a:xfrm>
          <a:custGeom>
            <a:avLst/>
            <a:gdLst>
              <a:gd name="connsiteX0" fmla="*/ 165872 w 4013331"/>
              <a:gd name="connsiteY0" fmla="*/ 0 h 2509504"/>
              <a:gd name="connsiteX1" fmla="*/ 3920309 w 4013331"/>
              <a:gd name="connsiteY1" fmla="*/ 0 h 2509504"/>
              <a:gd name="connsiteX2" fmla="*/ 3944821 w 4013331"/>
              <a:gd name="connsiteY2" fmla="*/ 89161 h 2509504"/>
              <a:gd name="connsiteX3" fmla="*/ 4013331 w 4013331"/>
              <a:gd name="connsiteY3" fmla="*/ 708622 h 2509504"/>
              <a:gd name="connsiteX4" fmla="*/ 3804827 w 4013331"/>
              <a:gd name="connsiteY4" fmla="*/ 1307663 h 2509504"/>
              <a:gd name="connsiteX5" fmla="*/ 3187498 w 4013331"/>
              <a:gd name="connsiteY5" fmla="*/ 1865458 h 2509504"/>
              <a:gd name="connsiteX6" fmla="*/ 3051769 w 4013331"/>
              <a:gd name="connsiteY6" fmla="*/ 1972158 h 2509504"/>
              <a:gd name="connsiteX7" fmla="*/ 1936476 w 4013331"/>
              <a:gd name="connsiteY7" fmla="*/ 2509504 h 2509504"/>
              <a:gd name="connsiteX8" fmla="*/ 467303 w 4013331"/>
              <a:gd name="connsiteY8" fmla="*/ 1636066 h 2509504"/>
              <a:gd name="connsiteX9" fmla="*/ 310732 w 4013331"/>
              <a:gd name="connsiteY9" fmla="*/ 1412615 h 2509504"/>
              <a:gd name="connsiteX10" fmla="*/ 0 w 4013331"/>
              <a:gd name="connsiteY10" fmla="*/ 708622 h 2509504"/>
              <a:gd name="connsiteX11" fmla="*/ 105875 w 4013331"/>
              <a:gd name="connsiteY11" fmla="*/ 135898 h 250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13331" h="2509504">
                <a:moveTo>
                  <a:pt x="165872" y="0"/>
                </a:moveTo>
                <a:lnTo>
                  <a:pt x="3920309" y="0"/>
                </a:lnTo>
                <a:lnTo>
                  <a:pt x="3944821" y="89161"/>
                </a:lnTo>
                <a:cubicBezTo>
                  <a:pt x="3989957" y="284106"/>
                  <a:pt x="4013331" y="492271"/>
                  <a:pt x="4013331" y="708622"/>
                </a:cubicBezTo>
                <a:cubicBezTo>
                  <a:pt x="4013331" y="938801"/>
                  <a:pt x="3948997" y="1123538"/>
                  <a:pt x="3804827" y="1307663"/>
                </a:cubicBezTo>
                <a:cubicBezTo>
                  <a:pt x="3654026" y="1500266"/>
                  <a:pt x="3427436" y="1677663"/>
                  <a:pt x="3187498" y="1865458"/>
                </a:cubicBezTo>
                <a:cubicBezTo>
                  <a:pt x="3143231" y="1900064"/>
                  <a:pt x="3097499" y="1935893"/>
                  <a:pt x="3051769" y="1972158"/>
                </a:cubicBezTo>
                <a:cubicBezTo>
                  <a:pt x="2642425" y="2296716"/>
                  <a:pt x="2343664" y="2509504"/>
                  <a:pt x="1936476" y="2509504"/>
                </a:cubicBezTo>
                <a:cubicBezTo>
                  <a:pt x="1316045" y="2509504"/>
                  <a:pt x="876648" y="2248303"/>
                  <a:pt x="467303" y="1636066"/>
                </a:cubicBezTo>
                <a:cubicBezTo>
                  <a:pt x="413736" y="1555930"/>
                  <a:pt x="361372" y="1483050"/>
                  <a:pt x="310732" y="1412615"/>
                </a:cubicBezTo>
                <a:cubicBezTo>
                  <a:pt x="100850" y="1120566"/>
                  <a:pt x="0" y="968686"/>
                  <a:pt x="0" y="708622"/>
                </a:cubicBezTo>
                <a:cubicBezTo>
                  <a:pt x="0" y="514950"/>
                  <a:pt x="35558" y="323046"/>
                  <a:pt x="105875" y="135898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904A42-15F0-4BEF-A06A-DCCD3D2C1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80125" y="0"/>
            <a:ext cx="4389519" cy="2684308"/>
          </a:xfrm>
          <a:custGeom>
            <a:avLst/>
            <a:gdLst>
              <a:gd name="connsiteX0" fmla="*/ 106190 w 4389519"/>
              <a:gd name="connsiteY0" fmla="*/ 0 h 2684308"/>
              <a:gd name="connsiteX1" fmla="*/ 4339652 w 4389519"/>
              <a:gd name="connsiteY1" fmla="*/ 0 h 2684308"/>
              <a:gd name="connsiteX2" fmla="*/ 4368235 w 4389519"/>
              <a:gd name="connsiteY2" fmla="*/ 183124 h 2684308"/>
              <a:gd name="connsiteX3" fmla="*/ 4376420 w 4389519"/>
              <a:gd name="connsiteY3" fmla="*/ 846236 h 2684308"/>
              <a:gd name="connsiteX4" fmla="*/ 4090147 w 4389519"/>
              <a:gd name="connsiteY4" fmla="*/ 1502099 h 2684308"/>
              <a:gd name="connsiteX5" fmla="*/ 3362552 w 4389519"/>
              <a:gd name="connsiteY5" fmla="*/ 2072468 h 2684308"/>
              <a:gd name="connsiteX6" fmla="*/ 3204152 w 4389519"/>
              <a:gd name="connsiteY6" fmla="*/ 2179892 h 2684308"/>
              <a:gd name="connsiteX7" fmla="*/ 1936072 w 4389519"/>
              <a:gd name="connsiteY7" fmla="*/ 2679731 h 2684308"/>
              <a:gd name="connsiteX8" fmla="*/ 421690 w 4389519"/>
              <a:gd name="connsiteY8" fmla="*/ 1554434 h 2684308"/>
              <a:gd name="connsiteX9" fmla="*/ 273167 w 4389519"/>
              <a:gd name="connsiteY9" fmla="*/ 1287451 h 2684308"/>
              <a:gd name="connsiteX10" fmla="*/ 4118 w 4389519"/>
              <a:gd name="connsiteY10" fmla="*/ 463709 h 2684308"/>
              <a:gd name="connsiteX11" fmla="*/ 61565 w 4389519"/>
              <a:gd name="connsiteY11" fmla="*/ 140457 h 2684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89519" h="2684308">
                <a:moveTo>
                  <a:pt x="106190" y="0"/>
                </a:moveTo>
                <a:lnTo>
                  <a:pt x="4339652" y="0"/>
                </a:lnTo>
                <a:lnTo>
                  <a:pt x="4368235" y="183124"/>
                </a:lnTo>
                <a:cubicBezTo>
                  <a:pt x="4393363" y="394800"/>
                  <a:pt x="4396437" y="617440"/>
                  <a:pt x="4376420" y="846236"/>
                </a:cubicBezTo>
                <a:cubicBezTo>
                  <a:pt x="4353703" y="1105885"/>
                  <a:pt x="4265383" y="1308143"/>
                  <a:pt x="4090147" y="1502099"/>
                </a:cubicBezTo>
                <a:cubicBezTo>
                  <a:pt x="3906850" y="1704987"/>
                  <a:pt x="3642485" y="1883499"/>
                  <a:pt x="3362552" y="2072468"/>
                </a:cubicBezTo>
                <a:cubicBezTo>
                  <a:pt x="3310910" y="2107285"/>
                  <a:pt x="3257553" y="2143343"/>
                  <a:pt x="3204152" y="2179892"/>
                </a:cubicBezTo>
                <a:cubicBezTo>
                  <a:pt x="2726165" y="2506987"/>
                  <a:pt x="2379682" y="2718542"/>
                  <a:pt x="1936072" y="2679731"/>
                </a:cubicBezTo>
                <a:cubicBezTo>
                  <a:pt x="1260149" y="2620595"/>
                  <a:pt x="807225" y="2284071"/>
                  <a:pt x="421690" y="1554434"/>
                </a:cubicBezTo>
                <a:cubicBezTo>
                  <a:pt x="371240" y="1458934"/>
                  <a:pt x="321385" y="1371732"/>
                  <a:pt x="273167" y="1287451"/>
                </a:cubicBezTo>
                <a:cubicBezTo>
                  <a:pt x="73334" y="938007"/>
                  <a:pt x="-21548" y="757071"/>
                  <a:pt x="4118" y="463709"/>
                </a:cubicBezTo>
                <a:cubicBezTo>
                  <a:pt x="13675" y="354475"/>
                  <a:pt x="32873" y="246587"/>
                  <a:pt x="61565" y="140457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B4D6438-495E-40D8-A2AF-D6697DA07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1867" y="1"/>
            <a:ext cx="3401415" cy="2207855"/>
          </a:xfrm>
          <a:custGeom>
            <a:avLst/>
            <a:gdLst>
              <a:gd name="connsiteX0" fmla="*/ 181555 w 3401415"/>
              <a:gd name="connsiteY0" fmla="*/ 0 h 2207855"/>
              <a:gd name="connsiteX1" fmla="*/ 3298827 w 3401415"/>
              <a:gd name="connsiteY1" fmla="*/ 0 h 2207855"/>
              <a:gd name="connsiteX2" fmla="*/ 3311223 w 3401415"/>
              <a:gd name="connsiteY2" fmla="*/ 34797 h 2207855"/>
              <a:gd name="connsiteX3" fmla="*/ 3401415 w 3401415"/>
              <a:gd name="connsiteY3" fmla="*/ 681555 h 2207855"/>
              <a:gd name="connsiteX4" fmla="*/ 3224702 w 3401415"/>
              <a:gd name="connsiteY4" fmla="*/ 1189259 h 2207855"/>
              <a:gd name="connsiteX5" fmla="*/ 2701498 w 3401415"/>
              <a:gd name="connsiteY5" fmla="*/ 1662006 h 2207855"/>
              <a:gd name="connsiteX6" fmla="*/ 2586463 w 3401415"/>
              <a:gd name="connsiteY6" fmla="*/ 1752439 h 2207855"/>
              <a:gd name="connsiteX7" fmla="*/ 1641219 w 3401415"/>
              <a:gd name="connsiteY7" fmla="*/ 2207855 h 2207855"/>
              <a:gd name="connsiteX8" fmla="*/ 396053 w 3401415"/>
              <a:gd name="connsiteY8" fmla="*/ 1467590 h 2207855"/>
              <a:gd name="connsiteX9" fmla="*/ 263354 w 3401415"/>
              <a:gd name="connsiteY9" fmla="*/ 1278210 h 2207855"/>
              <a:gd name="connsiteX10" fmla="*/ 0 w 3401415"/>
              <a:gd name="connsiteY10" fmla="*/ 681555 h 2207855"/>
              <a:gd name="connsiteX11" fmla="*/ 159122 w 3401415"/>
              <a:gd name="connsiteY11" fmla="*/ 38981 h 220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01415" h="2207855">
                <a:moveTo>
                  <a:pt x="181555" y="0"/>
                </a:moveTo>
                <a:lnTo>
                  <a:pt x="3298827" y="0"/>
                </a:lnTo>
                <a:lnTo>
                  <a:pt x="3311223" y="34797"/>
                </a:lnTo>
                <a:cubicBezTo>
                  <a:pt x="3370461" y="233986"/>
                  <a:pt x="3401415" y="452351"/>
                  <a:pt x="3401415" y="681555"/>
                </a:cubicBezTo>
                <a:cubicBezTo>
                  <a:pt x="3401415" y="876639"/>
                  <a:pt x="3346890" y="1033208"/>
                  <a:pt x="3224702" y="1189259"/>
                </a:cubicBezTo>
                <a:cubicBezTo>
                  <a:pt x="3096894" y="1352496"/>
                  <a:pt x="2904852" y="1502846"/>
                  <a:pt x="2701498" y="1662006"/>
                </a:cubicBezTo>
                <a:cubicBezTo>
                  <a:pt x="2663980" y="1691337"/>
                  <a:pt x="2625221" y="1721703"/>
                  <a:pt x="2586463" y="1752439"/>
                </a:cubicBezTo>
                <a:cubicBezTo>
                  <a:pt x="2239532" y="2027511"/>
                  <a:pt x="1986324" y="2207855"/>
                  <a:pt x="1641219" y="2207855"/>
                </a:cubicBezTo>
                <a:cubicBezTo>
                  <a:pt x="1115386" y="2207855"/>
                  <a:pt x="742984" y="1986480"/>
                  <a:pt x="396053" y="1467590"/>
                </a:cubicBezTo>
                <a:cubicBezTo>
                  <a:pt x="350654" y="1399674"/>
                  <a:pt x="306273" y="1337906"/>
                  <a:pt x="263354" y="1278210"/>
                </a:cubicBezTo>
                <a:cubicBezTo>
                  <a:pt x="85473" y="1030689"/>
                  <a:pt x="0" y="901968"/>
                  <a:pt x="0" y="681555"/>
                </a:cubicBezTo>
                <a:cubicBezTo>
                  <a:pt x="0" y="462698"/>
                  <a:pt x="53576" y="246506"/>
                  <a:pt x="159122" y="38981"/>
                </a:cubicBezTo>
                <a:close/>
              </a:path>
            </a:pathLst>
          </a:custGeom>
          <a:noFill/>
          <a:ln w="158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5208F27-B5FE-414B-B2F7-340BD4053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3449" y="1550504"/>
            <a:ext cx="5448246" cy="5307496"/>
          </a:xfrm>
          <a:custGeom>
            <a:avLst/>
            <a:gdLst>
              <a:gd name="connsiteX0" fmla="*/ 2885375 w 5448246"/>
              <a:gd name="connsiteY0" fmla="*/ 1442 h 5156012"/>
              <a:gd name="connsiteX1" fmla="*/ 4141251 w 5448246"/>
              <a:gd name="connsiteY1" fmla="*/ 376120 h 5156012"/>
              <a:gd name="connsiteX2" fmla="*/ 5315487 w 5448246"/>
              <a:gd name="connsiteY2" fmla="*/ 1482940 h 5156012"/>
              <a:gd name="connsiteX3" fmla="*/ 5448246 w 5448246"/>
              <a:gd name="connsiteY3" fmla="*/ 1697243 h 5156012"/>
              <a:gd name="connsiteX4" fmla="*/ 5448246 w 5448246"/>
              <a:gd name="connsiteY4" fmla="*/ 5009611 h 5156012"/>
              <a:gd name="connsiteX5" fmla="*/ 5416607 w 5448246"/>
              <a:gd name="connsiteY5" fmla="*/ 5046802 h 5156012"/>
              <a:gd name="connsiteX6" fmla="*/ 5344828 w 5448246"/>
              <a:gd name="connsiteY6" fmla="*/ 5119639 h 5156012"/>
              <a:gd name="connsiteX7" fmla="*/ 5300719 w 5448246"/>
              <a:gd name="connsiteY7" fmla="*/ 5156012 h 5156012"/>
              <a:gd name="connsiteX8" fmla="*/ 1002287 w 5448246"/>
              <a:gd name="connsiteY8" fmla="*/ 5156012 h 5156012"/>
              <a:gd name="connsiteX9" fmla="*/ 896888 w 5448246"/>
              <a:gd name="connsiteY9" fmla="*/ 5008616 h 5156012"/>
              <a:gd name="connsiteX10" fmla="*/ 472429 w 5448246"/>
              <a:gd name="connsiteY10" fmla="*/ 4131367 h 5156012"/>
              <a:gd name="connsiteX11" fmla="*/ 233526 w 5448246"/>
              <a:gd name="connsiteY11" fmla="*/ 1673489 h 5156012"/>
              <a:gd name="connsiteX12" fmla="*/ 2885375 w 5448246"/>
              <a:gd name="connsiteY12" fmla="*/ 1442 h 5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48246" h="5156012">
                <a:moveTo>
                  <a:pt x="2885375" y="1442"/>
                </a:moveTo>
                <a:cubicBezTo>
                  <a:pt x="3298901" y="15631"/>
                  <a:pt x="3723535" y="134952"/>
                  <a:pt x="4141251" y="376120"/>
                </a:cubicBezTo>
                <a:cubicBezTo>
                  <a:pt x="4608110" y="645661"/>
                  <a:pt x="5009784" y="1032928"/>
                  <a:pt x="5315487" y="1482940"/>
                </a:cubicBezTo>
                <a:lnTo>
                  <a:pt x="5448246" y="1697243"/>
                </a:lnTo>
                <a:lnTo>
                  <a:pt x="5448246" y="5009611"/>
                </a:lnTo>
                <a:lnTo>
                  <a:pt x="5416607" y="5046802"/>
                </a:lnTo>
                <a:cubicBezTo>
                  <a:pt x="5393215" y="5072317"/>
                  <a:pt x="5369282" y="5096549"/>
                  <a:pt x="5344828" y="5119639"/>
                </a:cubicBezTo>
                <a:lnTo>
                  <a:pt x="5300719" y="5156012"/>
                </a:lnTo>
                <a:lnTo>
                  <a:pt x="1002287" y="5156012"/>
                </a:lnTo>
                <a:lnTo>
                  <a:pt x="896888" y="5008616"/>
                </a:lnTo>
                <a:cubicBezTo>
                  <a:pt x="724221" y="4740911"/>
                  <a:pt x="598320" y="4440975"/>
                  <a:pt x="472429" y="4131367"/>
                </a:cubicBezTo>
                <a:cubicBezTo>
                  <a:pt x="126764" y="3281294"/>
                  <a:pt x="-258192" y="2525170"/>
                  <a:pt x="233526" y="1673489"/>
                </a:cubicBezTo>
                <a:cubicBezTo>
                  <a:pt x="844344" y="615522"/>
                  <a:pt x="1828586" y="-34819"/>
                  <a:pt x="2885375" y="144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90B1E87-EDFB-4D74-B288-2C27E290A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0959" y="2256518"/>
            <a:ext cx="4930889" cy="4601483"/>
          </a:xfrm>
          <a:custGeom>
            <a:avLst/>
            <a:gdLst>
              <a:gd name="connsiteX0" fmla="*/ 2486925 w 4930889"/>
              <a:gd name="connsiteY0" fmla="*/ 1243 h 4601483"/>
              <a:gd name="connsiteX1" fmla="*/ 3569374 w 4930889"/>
              <a:gd name="connsiteY1" fmla="*/ 324181 h 4601483"/>
              <a:gd name="connsiteX2" fmla="*/ 4856238 w 4930889"/>
              <a:gd name="connsiteY2" fmla="*/ 1766524 h 4601483"/>
              <a:gd name="connsiteX3" fmla="*/ 4930889 w 4930889"/>
              <a:gd name="connsiteY3" fmla="*/ 1950930 h 4601483"/>
              <a:gd name="connsiteX4" fmla="*/ 4930888 w 4930889"/>
              <a:gd name="connsiteY4" fmla="*/ 3928933 h 4601483"/>
              <a:gd name="connsiteX5" fmla="*/ 4836868 w 4930889"/>
              <a:gd name="connsiteY5" fmla="*/ 4118750 h 4601483"/>
              <a:gd name="connsiteX6" fmla="*/ 4475082 w 4930889"/>
              <a:gd name="connsiteY6" fmla="*/ 4521220 h 4601483"/>
              <a:gd name="connsiteX7" fmla="*/ 4350095 w 4930889"/>
              <a:gd name="connsiteY7" fmla="*/ 4601483 h 4601483"/>
              <a:gd name="connsiteX8" fmla="*/ 997316 w 4930889"/>
              <a:gd name="connsiteY8" fmla="*/ 4601483 h 4601483"/>
              <a:gd name="connsiteX9" fmla="*/ 892840 w 4930889"/>
              <a:gd name="connsiteY9" fmla="*/ 4484501 h 4601483"/>
              <a:gd name="connsiteX10" fmla="*/ 407191 w 4930889"/>
              <a:gd name="connsiteY10" fmla="*/ 3560852 h 4601483"/>
              <a:gd name="connsiteX11" fmla="*/ 201279 w 4930889"/>
              <a:gd name="connsiteY11" fmla="*/ 1442391 h 4601483"/>
              <a:gd name="connsiteX12" fmla="*/ 2486925 w 4930889"/>
              <a:gd name="connsiteY12" fmla="*/ 1243 h 460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0889" h="4601483">
                <a:moveTo>
                  <a:pt x="2486925" y="1243"/>
                </a:moveTo>
                <a:cubicBezTo>
                  <a:pt x="2843347" y="13472"/>
                  <a:pt x="3209341" y="116316"/>
                  <a:pt x="3569374" y="324181"/>
                </a:cubicBezTo>
                <a:cubicBezTo>
                  <a:pt x="4132718" y="649428"/>
                  <a:pt x="4585943" y="1173553"/>
                  <a:pt x="4856238" y="1766524"/>
                </a:cubicBezTo>
                <a:lnTo>
                  <a:pt x="4930889" y="1950930"/>
                </a:lnTo>
                <a:lnTo>
                  <a:pt x="4930888" y="3928933"/>
                </a:lnTo>
                <a:lnTo>
                  <a:pt x="4836868" y="4118750"/>
                </a:lnTo>
                <a:cubicBezTo>
                  <a:pt x="4733861" y="4297163"/>
                  <a:pt x="4611785" y="4422507"/>
                  <a:pt x="4475082" y="4521220"/>
                </a:cubicBezTo>
                <a:lnTo>
                  <a:pt x="4350095" y="4601483"/>
                </a:lnTo>
                <a:lnTo>
                  <a:pt x="997316" y="4601483"/>
                </a:lnTo>
                <a:lnTo>
                  <a:pt x="892840" y="4484501"/>
                </a:lnTo>
                <a:cubicBezTo>
                  <a:pt x="678469" y="4214961"/>
                  <a:pt x="542824" y="3894419"/>
                  <a:pt x="407191" y="3560852"/>
                </a:cubicBezTo>
                <a:cubicBezTo>
                  <a:pt x="109259" y="2828169"/>
                  <a:pt x="-222537" y="2176461"/>
                  <a:pt x="201279" y="1442391"/>
                </a:cubicBezTo>
                <a:cubicBezTo>
                  <a:pt x="727747" y="530521"/>
                  <a:pt x="1576073" y="-30011"/>
                  <a:pt x="2486925" y="1243"/>
                </a:cubicBezTo>
                <a:close/>
              </a:path>
            </a:pathLst>
          </a:custGeom>
          <a:noFill/>
          <a:ln w="158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1FF2987-1DDE-4B0F-AC28-F4CCD864F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359" y="72446"/>
            <a:ext cx="6484798" cy="6136801"/>
          </a:xfrm>
          <a:prstGeom prst="rect">
            <a:avLst/>
          </a:prstGeom>
        </p:spPr>
      </p:pic>
      <p:pic>
        <p:nvPicPr>
          <p:cNvPr id="3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9200786-1582-4056-89C0-95BE16806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1" y="812620"/>
            <a:ext cx="5823059" cy="570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7E7A57-0B4F-4DC5-99D2-9E1CA4721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297" y="36303"/>
            <a:ext cx="5381142" cy="3882109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6D155FB-5D24-444C-8148-FDC08E026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57" y="4156615"/>
            <a:ext cx="5881436" cy="2535244"/>
          </a:xfrm>
          <a:prstGeom prst="rect">
            <a:avLst/>
          </a:prstGeom>
        </p:spPr>
      </p:pic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DE8606-DC30-416C-9B06-249C5F5B8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560" y="174268"/>
            <a:ext cx="5971673" cy="2941608"/>
          </a:xfrm>
          <a:prstGeom prst="rect">
            <a:avLst/>
          </a:prstGeom>
        </p:spPr>
      </p:pic>
      <p:pic>
        <p:nvPicPr>
          <p:cNvPr id="7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6E44A8D-802A-4BA1-8F21-6FE0A1012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194" y="3579164"/>
            <a:ext cx="5700962" cy="263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46582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SketchLinesVTI</vt:lpstr>
      <vt:lpstr>Отработка навыков чтения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57</cp:revision>
  <dcterms:created xsi:type="dcterms:W3CDTF">2020-12-15T15:19:36Z</dcterms:created>
  <dcterms:modified xsi:type="dcterms:W3CDTF">2020-12-28T09:48:59Z</dcterms:modified>
</cp:coreProperties>
</file>