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CF2F5-FF36-4CF3-9639-7F2875BA65CB}" v="114" dt="2020-12-02T19:33:44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56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3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6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81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0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5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3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56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9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83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12/28/2020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17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>
            <a:normAutofit/>
          </a:bodyPr>
          <a:lstStyle/>
          <a:p>
            <a:pPr algn="l"/>
            <a:r>
              <a:rPr lang="ru-RU" sz="4400" dirty="0">
                <a:cs typeface="Calibri Light"/>
              </a:rPr>
              <a:t>Фрагмент урока. Говорение</a:t>
            </a:r>
            <a:br>
              <a:rPr lang="ru-RU" sz="4400" dirty="0">
                <a:cs typeface="Calibri Light"/>
              </a:rPr>
            </a:br>
            <a:r>
              <a:rPr lang="ru-RU" sz="4400" dirty="0" err="1">
                <a:cs typeface="Calibri Light"/>
              </a:rPr>
              <a:t>Forward</a:t>
            </a:r>
            <a:r>
              <a:rPr lang="ru-RU" sz="4400" dirty="0">
                <a:cs typeface="Calibri Light"/>
              </a:rPr>
              <a:t> 9 </a:t>
            </a:r>
            <a:br>
              <a:rPr lang="ru-RU" sz="4400" dirty="0">
                <a:cs typeface="Calibri Light"/>
              </a:rPr>
            </a:br>
            <a:r>
              <a:rPr lang="ru-RU" sz="4400" dirty="0">
                <a:cs typeface="Calibri Light"/>
              </a:rPr>
              <a:t>Вербицкая М.В.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4572000" cy="152400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dirty="0">
                <a:cs typeface="Calibri"/>
              </a:rPr>
              <a:t>Чернышова Анна</a:t>
            </a:r>
            <a:endParaRPr lang="ru-RU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0572931-961B-4A48-8B38-E9A9DB6E8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F29AAD2-96E3-4A6F-9A5E-B6B9E7E11E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3906" y="5720962"/>
            <a:ext cx="4228094" cy="1137038"/>
          </a:xfrm>
          <a:custGeom>
            <a:avLst/>
            <a:gdLst>
              <a:gd name="connsiteX0" fmla="*/ 1673074 w 4228094"/>
              <a:gd name="connsiteY0" fmla="*/ 230 h 1137038"/>
              <a:gd name="connsiteX1" fmla="*/ 3676781 w 4228094"/>
              <a:gd name="connsiteY1" fmla="*/ 298555 h 1137038"/>
              <a:gd name="connsiteX2" fmla="*/ 4025527 w 4228094"/>
              <a:gd name="connsiteY2" fmla="*/ 425010 h 1137038"/>
              <a:gd name="connsiteX3" fmla="*/ 4228094 w 4228094"/>
              <a:gd name="connsiteY3" fmla="*/ 494088 h 1137038"/>
              <a:gd name="connsiteX4" fmla="*/ 4228094 w 4228094"/>
              <a:gd name="connsiteY4" fmla="*/ 1137038 h 1137038"/>
              <a:gd name="connsiteX5" fmla="*/ 0 w 4228094"/>
              <a:gd name="connsiteY5" fmla="*/ 1137038 h 1137038"/>
              <a:gd name="connsiteX6" fmla="*/ 18109 w 4228094"/>
              <a:gd name="connsiteY6" fmla="*/ 1068877 h 1137038"/>
              <a:gd name="connsiteX7" fmla="*/ 362264 w 4228094"/>
              <a:gd name="connsiteY7" fmla="*/ 366637 h 1137038"/>
              <a:gd name="connsiteX8" fmla="*/ 1386499 w 4228094"/>
              <a:gd name="connsiteY8" fmla="*/ 1522 h 1137038"/>
              <a:gd name="connsiteX9" fmla="*/ 1673074 w 4228094"/>
              <a:gd name="connsiteY9" fmla="*/ 230 h 1137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094" h="1137038">
                <a:moveTo>
                  <a:pt x="1673074" y="230"/>
                </a:moveTo>
                <a:cubicBezTo>
                  <a:pt x="2346512" y="4287"/>
                  <a:pt x="3048424" y="63583"/>
                  <a:pt x="3676781" y="298555"/>
                </a:cubicBezTo>
                <a:cubicBezTo>
                  <a:pt x="3793275" y="342114"/>
                  <a:pt x="3909477" y="384216"/>
                  <a:pt x="4025527" y="425010"/>
                </a:cubicBezTo>
                <a:lnTo>
                  <a:pt x="4228094" y="494088"/>
                </a:lnTo>
                <a:lnTo>
                  <a:pt x="4228094" y="1137038"/>
                </a:lnTo>
                <a:lnTo>
                  <a:pt x="0" y="1137038"/>
                </a:lnTo>
                <a:lnTo>
                  <a:pt x="18109" y="1068877"/>
                </a:lnTo>
                <a:cubicBezTo>
                  <a:pt x="95047" y="799139"/>
                  <a:pt x="194962" y="542008"/>
                  <a:pt x="362264" y="366637"/>
                </a:cubicBezTo>
                <a:cubicBezTo>
                  <a:pt x="622229" y="94062"/>
                  <a:pt x="1015836" y="6565"/>
                  <a:pt x="1386499" y="1522"/>
                </a:cubicBezTo>
                <a:cubicBezTo>
                  <a:pt x="1481245" y="198"/>
                  <a:pt x="1576869" y="-349"/>
                  <a:pt x="1673074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0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EC84841-2631-44D2-A01B-6AF0CF7F7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3921" y="5620196"/>
            <a:ext cx="5038078" cy="1237805"/>
          </a:xfrm>
          <a:custGeom>
            <a:avLst/>
            <a:gdLst>
              <a:gd name="connsiteX0" fmla="*/ 1576991 w 5038078"/>
              <a:gd name="connsiteY0" fmla="*/ 210 h 1238015"/>
              <a:gd name="connsiteX1" fmla="*/ 3403320 w 5038078"/>
              <a:gd name="connsiteY1" fmla="*/ 272125 h 1238015"/>
              <a:gd name="connsiteX2" fmla="*/ 4672870 w 5038078"/>
              <a:gd name="connsiteY2" fmla="*/ 693604 h 1238015"/>
              <a:gd name="connsiteX3" fmla="*/ 5038078 w 5038078"/>
              <a:gd name="connsiteY3" fmla="*/ 795929 h 1238015"/>
              <a:gd name="connsiteX4" fmla="*/ 5038078 w 5038078"/>
              <a:gd name="connsiteY4" fmla="*/ 1238015 h 1238015"/>
              <a:gd name="connsiteX5" fmla="*/ 0 w 5038078"/>
              <a:gd name="connsiteY5" fmla="*/ 1238015 h 1238015"/>
              <a:gd name="connsiteX6" fmla="*/ 19230 w 5038078"/>
              <a:gd name="connsiteY6" fmla="*/ 1159819 h 1238015"/>
              <a:gd name="connsiteX7" fmla="*/ 382219 w 5038078"/>
              <a:gd name="connsiteY7" fmla="*/ 334180 h 1238015"/>
              <a:gd name="connsiteX8" fmla="*/ 1315784 w 5038078"/>
              <a:gd name="connsiteY8" fmla="*/ 1388 h 1238015"/>
              <a:gd name="connsiteX9" fmla="*/ 1576991 w 5038078"/>
              <a:gd name="connsiteY9" fmla="*/ 210 h 123801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129518"/>
              <a:gd name="connsiteY0" fmla="*/ 1237805 h 1329245"/>
              <a:gd name="connsiteX1" fmla="*/ 19230 w 5129518"/>
              <a:gd name="connsiteY1" fmla="*/ 1159609 h 1329245"/>
              <a:gd name="connsiteX2" fmla="*/ 382219 w 5129518"/>
              <a:gd name="connsiteY2" fmla="*/ 333970 h 1329245"/>
              <a:gd name="connsiteX3" fmla="*/ 1315784 w 5129518"/>
              <a:gd name="connsiteY3" fmla="*/ 1178 h 1329245"/>
              <a:gd name="connsiteX4" fmla="*/ 1576991 w 5129518"/>
              <a:gd name="connsiteY4" fmla="*/ 0 h 1329245"/>
              <a:gd name="connsiteX5" fmla="*/ 3403320 w 5129518"/>
              <a:gd name="connsiteY5" fmla="*/ 271915 h 1329245"/>
              <a:gd name="connsiteX6" fmla="*/ 4672870 w 5129518"/>
              <a:gd name="connsiteY6" fmla="*/ 693394 h 1329245"/>
              <a:gd name="connsiteX7" fmla="*/ 5038078 w 5129518"/>
              <a:gd name="connsiteY7" fmla="*/ 795719 h 1329245"/>
              <a:gd name="connsiteX8" fmla="*/ 5129518 w 5129518"/>
              <a:gd name="connsiteY8" fmla="*/ 1329245 h 1329245"/>
              <a:gd name="connsiteX0" fmla="*/ 0 w 5049689"/>
              <a:gd name="connsiteY0" fmla="*/ 1237805 h 1423588"/>
              <a:gd name="connsiteX1" fmla="*/ 19230 w 5049689"/>
              <a:gd name="connsiteY1" fmla="*/ 1159609 h 1423588"/>
              <a:gd name="connsiteX2" fmla="*/ 382219 w 5049689"/>
              <a:gd name="connsiteY2" fmla="*/ 333970 h 1423588"/>
              <a:gd name="connsiteX3" fmla="*/ 1315784 w 5049689"/>
              <a:gd name="connsiteY3" fmla="*/ 1178 h 1423588"/>
              <a:gd name="connsiteX4" fmla="*/ 1576991 w 5049689"/>
              <a:gd name="connsiteY4" fmla="*/ 0 h 1423588"/>
              <a:gd name="connsiteX5" fmla="*/ 3403320 w 5049689"/>
              <a:gd name="connsiteY5" fmla="*/ 271915 h 1423588"/>
              <a:gd name="connsiteX6" fmla="*/ 4672870 w 5049689"/>
              <a:gd name="connsiteY6" fmla="*/ 693394 h 1423588"/>
              <a:gd name="connsiteX7" fmla="*/ 5038078 w 5049689"/>
              <a:gd name="connsiteY7" fmla="*/ 795719 h 1423588"/>
              <a:gd name="connsiteX8" fmla="*/ 5049689 w 5049689"/>
              <a:gd name="connsiteY8" fmla="*/ 1423588 h 1423588"/>
              <a:gd name="connsiteX0" fmla="*/ 0 w 5038078"/>
              <a:gd name="connsiteY0" fmla="*/ 1237805 h 1237805"/>
              <a:gd name="connsiteX1" fmla="*/ 19230 w 5038078"/>
              <a:gd name="connsiteY1" fmla="*/ 1159609 h 1237805"/>
              <a:gd name="connsiteX2" fmla="*/ 382219 w 5038078"/>
              <a:gd name="connsiteY2" fmla="*/ 333970 h 1237805"/>
              <a:gd name="connsiteX3" fmla="*/ 1315784 w 5038078"/>
              <a:gd name="connsiteY3" fmla="*/ 1178 h 1237805"/>
              <a:gd name="connsiteX4" fmla="*/ 1576991 w 5038078"/>
              <a:gd name="connsiteY4" fmla="*/ 0 h 1237805"/>
              <a:gd name="connsiteX5" fmla="*/ 3403320 w 5038078"/>
              <a:gd name="connsiteY5" fmla="*/ 271915 h 1237805"/>
              <a:gd name="connsiteX6" fmla="*/ 4672870 w 5038078"/>
              <a:gd name="connsiteY6" fmla="*/ 693394 h 1237805"/>
              <a:gd name="connsiteX7" fmla="*/ 5038078 w 5038078"/>
              <a:gd name="connsiteY7" fmla="*/ 795719 h 123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38078" h="1237805">
                <a:moveTo>
                  <a:pt x="0" y="1237805"/>
                </a:moveTo>
                <a:lnTo>
                  <a:pt x="19230" y="1159609"/>
                </a:lnTo>
                <a:cubicBezTo>
                  <a:pt x="96961" y="850027"/>
                  <a:pt x="191605" y="533778"/>
                  <a:pt x="382219" y="333970"/>
                </a:cubicBezTo>
                <a:cubicBezTo>
                  <a:pt x="619171" y="85526"/>
                  <a:pt x="977934" y="5774"/>
                  <a:pt x="1315784" y="1178"/>
                </a:cubicBezTo>
                <a:lnTo>
                  <a:pt x="1576991" y="0"/>
                </a:lnTo>
                <a:cubicBezTo>
                  <a:pt x="2190813" y="3698"/>
                  <a:pt x="2830589" y="57744"/>
                  <a:pt x="3403320" y="271915"/>
                </a:cubicBezTo>
                <a:cubicBezTo>
                  <a:pt x="3828046" y="430728"/>
                  <a:pt x="4248519" y="568281"/>
                  <a:pt x="4672870" y="693394"/>
                </a:cubicBezTo>
                <a:lnTo>
                  <a:pt x="5038078" y="795719"/>
                </a:lnTo>
              </a:path>
            </a:pathLst>
          </a:cu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стол, трава, тарелка&#10;&#10;Автоматически созданное описание">
            <a:extLst>
              <a:ext uri="{FF2B5EF4-FFF2-40B4-BE49-F238E27FC236}">
                <a16:creationId xmlns:a16="http://schemas.microsoft.com/office/drawing/2014/main" id="{B9C0AE3E-C0B6-487C-B5D4-D1EB22CFB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81" t="4852" b="-270"/>
          <a:stretch/>
        </p:blipFill>
        <p:spPr>
          <a:xfrm>
            <a:off x="-2345" y="57509"/>
            <a:ext cx="8242580" cy="5097304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213ECBF-5C76-4256-BC55-C10CC923B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250" y="4279718"/>
            <a:ext cx="8939841" cy="258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8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человек, газета&#10;&#10;Автоматически созданное описание">
            <a:extLst>
              <a:ext uri="{FF2B5EF4-FFF2-40B4-BE49-F238E27FC236}">
                <a16:creationId xmlns:a16="http://schemas.microsoft.com/office/drawing/2014/main" id="{E552A5A2-9803-4073-A4BF-6CA44961B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94" y="152218"/>
            <a:ext cx="6934200" cy="3686175"/>
          </a:xfrm>
        </p:spPr>
      </p:pic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6DA1AF5-9DFB-409A-BEC4-2B160FAEC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362" y="3587356"/>
            <a:ext cx="7645878" cy="319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35266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PebbleVTI</vt:lpstr>
      <vt:lpstr>Фрагмент урока. Говорение Forward 9  Вербицкая М.В.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37</cp:revision>
  <dcterms:created xsi:type="dcterms:W3CDTF">2020-12-02T19:25:09Z</dcterms:created>
  <dcterms:modified xsi:type="dcterms:W3CDTF">2020-12-28T09:46:32Z</dcterms:modified>
</cp:coreProperties>
</file>