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45000">
              <a:srgbClr val="F0D0D7"/>
            </a:gs>
            <a:gs pos="57922">
              <a:srgbClr val="F2D5DC"/>
            </a:gs>
            <a:gs pos="31000">
              <a:schemeClr val="accent2">
                <a:lumMod val="40000"/>
                <a:lumOff val="60000"/>
              </a:schemeClr>
            </a:gs>
            <a:gs pos="90000">
              <a:schemeClr val="accent1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988840"/>
            <a:ext cx="7543800" cy="2593975"/>
          </a:xfrm>
        </p:spPr>
        <p:txBody>
          <a:bodyPr/>
          <a:lstStyle/>
          <a:p>
            <a:r>
              <a:rPr lang="ru-RU" sz="4000" dirty="0"/>
              <a:t>З</a:t>
            </a:r>
            <a:r>
              <a:rPr lang="ru-RU" sz="4000" dirty="0" smtClean="0"/>
              <a:t>адание </a:t>
            </a:r>
            <a:r>
              <a:rPr lang="ru-RU" sz="4000" dirty="0"/>
              <a:t>на отработку страноведческого аспекта в среднем </a:t>
            </a:r>
            <a:r>
              <a:rPr lang="ru-RU" sz="4000" dirty="0" smtClean="0"/>
              <a:t>звене.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5085184"/>
            <a:ext cx="6461760" cy="1066800"/>
          </a:xfrm>
        </p:spPr>
        <p:txBody>
          <a:bodyPr/>
          <a:lstStyle/>
          <a:p>
            <a:r>
              <a:rPr lang="ru-RU" dirty="0" smtClean="0"/>
              <a:t>Чернышова Анна</a:t>
            </a:r>
          </a:p>
          <a:p>
            <a:r>
              <a:rPr lang="ru-RU" dirty="0" smtClean="0"/>
              <a:t>18ИА-о-31/2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42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626" r="-6577" b="33037"/>
          <a:stretch/>
        </p:blipFill>
        <p:spPr bwMode="auto">
          <a:xfrm>
            <a:off x="0" y="922"/>
            <a:ext cx="663135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32" r="50000"/>
          <a:stretch/>
        </p:blipFill>
        <p:spPr bwMode="auto">
          <a:xfrm>
            <a:off x="5646841" y="3565523"/>
            <a:ext cx="3424028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04" t="82960" r="2591"/>
          <a:stretch/>
        </p:blipFill>
        <p:spPr bwMode="auto">
          <a:xfrm>
            <a:off x="5956733" y="1772816"/>
            <a:ext cx="3187267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76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</TotalTime>
  <Words>12</Words>
  <Application>Microsoft Office PowerPoint</Application>
  <PresentationFormat>Экран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Соседство</vt:lpstr>
      <vt:lpstr>Задание на отработку страноведческого аспекта в среднем звене.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на отработку страноведческого аспекта в среднем звене.</dc:title>
  <dc:creator>user</dc:creator>
  <cp:lastModifiedBy>user</cp:lastModifiedBy>
  <cp:revision>3</cp:revision>
  <dcterms:created xsi:type="dcterms:W3CDTF">2020-11-25T16:55:34Z</dcterms:created>
  <dcterms:modified xsi:type="dcterms:W3CDTF">2020-11-25T17:18:11Z</dcterms:modified>
</cp:coreProperties>
</file>