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565BF2-5D00-4C23-BB3F-3B78AA369039}" v="55" dt="2020-12-02T19:47:44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71787" y="1741337"/>
            <a:ext cx="5448730" cy="2387918"/>
          </a:xfrm>
        </p:spPr>
        <p:txBody>
          <a:bodyPr anchor="b">
            <a:normAutofit/>
          </a:bodyPr>
          <a:lstStyle/>
          <a:p>
            <a:r>
              <a:rPr lang="ru-RU" sz="4400">
                <a:solidFill>
                  <a:schemeClr val="tx2"/>
                </a:solidFill>
                <a:ea typeface="+mj-lt"/>
                <a:cs typeface="+mj-lt"/>
              </a:rPr>
              <a:t>Задание на отработку навыков чтения для младших школьников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71161" y="4200522"/>
            <a:ext cx="5449982" cy="68207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>
                <a:solidFill>
                  <a:schemeClr val="tx2"/>
                </a:solidFill>
                <a:cs typeface="Calibri"/>
              </a:rPr>
              <a:t>Чернышова Анна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8FC19B8-5519-482B-BE09-65F356C710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78" b="8474"/>
          <a:stretch/>
        </p:blipFill>
        <p:spPr>
          <a:xfrm>
            <a:off x="3202930" y="-298"/>
            <a:ext cx="5685522" cy="6852208"/>
          </a:xfrm>
        </p:spPr>
      </p:pic>
    </p:spTree>
    <p:extLst>
      <p:ext uri="{BB962C8B-B14F-4D97-AF65-F5344CB8AC3E}">
        <p14:creationId xmlns:p14="http://schemas.microsoft.com/office/powerpoint/2010/main" val="27036624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Задание на отработку навыков чтения для младших школьников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21</cp:revision>
  <dcterms:created xsi:type="dcterms:W3CDTF">2020-12-02T19:42:28Z</dcterms:created>
  <dcterms:modified xsi:type="dcterms:W3CDTF">2020-12-28T09:47:50Z</dcterms:modified>
</cp:coreProperties>
</file>