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2" r:id="rId6"/>
    <p:sldId id="260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535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477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481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197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868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755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1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571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89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57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821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975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310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83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678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893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80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377AAB8-EC20-47A6-A267-7AF8CB7DC720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A6CDBB3-BFA0-417B-8956-117B3ADC6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2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Английский язык. 2 класс. </a:t>
            </a:r>
            <a:r>
              <a:rPr lang="ru-RU" b="1" dirty="0" err="1"/>
              <a:t>Spotlight</a:t>
            </a:r>
            <a:r>
              <a:rPr lang="ru-RU" b="1" dirty="0"/>
              <a:t> 2. 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Chernyshova</a:t>
            </a:r>
            <a:r>
              <a:rPr lang="en-US" dirty="0" smtClean="0"/>
              <a:t> Anna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719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326" y="0"/>
            <a:ext cx="10515600" cy="1325563"/>
          </a:xfrm>
        </p:spPr>
        <p:txBody>
          <a:bodyPr/>
          <a:lstStyle/>
          <a:p>
            <a:r>
              <a:rPr lang="ru-RU" dirty="0" smtClean="0"/>
              <a:t>Индивидуальный контроль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4781" r="14396"/>
          <a:stretch/>
        </p:blipFill>
        <p:spPr>
          <a:xfrm>
            <a:off x="3166944" y="1075632"/>
            <a:ext cx="7471317" cy="592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74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4376" y="32180"/>
            <a:ext cx="10515600" cy="1325563"/>
          </a:xfrm>
        </p:spPr>
        <p:txBody>
          <a:bodyPr/>
          <a:lstStyle/>
          <a:p>
            <a:r>
              <a:rPr lang="ru-RU" dirty="0" smtClean="0"/>
              <a:t>Фронтальный контроль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4214" t="3924" r="49325" b="8834"/>
          <a:stretch/>
        </p:blipFill>
        <p:spPr>
          <a:xfrm>
            <a:off x="316635" y="956060"/>
            <a:ext cx="3445727" cy="46377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4833" t="3082" r="51371" b="39695"/>
          <a:stretch/>
        </p:blipFill>
        <p:spPr>
          <a:xfrm>
            <a:off x="3452670" y="956060"/>
            <a:ext cx="3795622" cy="36148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0648" t="16883" r="15462" b="43116"/>
          <a:stretch/>
        </p:blipFill>
        <p:spPr>
          <a:xfrm>
            <a:off x="7248292" y="2964341"/>
            <a:ext cx="4839630" cy="32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08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664" y="0"/>
            <a:ext cx="10515600" cy="1325563"/>
          </a:xfrm>
        </p:spPr>
        <p:txBody>
          <a:bodyPr/>
          <a:lstStyle/>
          <a:p>
            <a:r>
              <a:rPr lang="ru-RU" dirty="0" smtClean="0"/>
              <a:t>Групповой контроль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5230" t="2895" r="14232" b="7181"/>
          <a:stretch/>
        </p:blipFill>
        <p:spPr>
          <a:xfrm>
            <a:off x="1929162" y="1021615"/>
            <a:ext cx="8385716" cy="601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01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4901" t="3588" r="15685" b="7897"/>
          <a:stretch/>
        </p:blipFill>
        <p:spPr>
          <a:xfrm>
            <a:off x="1271239" y="162971"/>
            <a:ext cx="9478537" cy="639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89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Парный контроль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1450" t="46209" r="13367" b="8573"/>
          <a:stretch/>
        </p:blipFill>
        <p:spPr>
          <a:xfrm>
            <a:off x="390292" y="1690688"/>
            <a:ext cx="6114041" cy="44201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1290" t="2224" r="14578" b="7125"/>
          <a:stretch/>
        </p:blipFill>
        <p:spPr>
          <a:xfrm>
            <a:off x="6623824" y="227675"/>
            <a:ext cx="4438185" cy="66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34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5193" t="4597" r="15262" b="6475"/>
          <a:stretch/>
        </p:blipFill>
        <p:spPr>
          <a:xfrm>
            <a:off x="1115123" y="309369"/>
            <a:ext cx="8816898" cy="634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409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114</TotalTime>
  <Words>21</Words>
  <Application>Microsoft Office PowerPoint</Application>
  <PresentationFormat>Широкоэкранный</PresentationFormat>
  <Paragraphs>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Совет директоров</vt:lpstr>
      <vt:lpstr>Английский язык. 2 класс. Spotlight 2.  </vt:lpstr>
      <vt:lpstr>Индивидуальный контроль</vt:lpstr>
      <vt:lpstr>Фронтальный контроль</vt:lpstr>
      <vt:lpstr>Групповой контроль</vt:lpstr>
      <vt:lpstr>Презентация PowerPoint</vt:lpstr>
      <vt:lpstr>Парный контроль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Английский язык. 2 класс. Spotlight 2.  </dc:title>
  <dc:creator>Наталья Чернышева</dc:creator>
  <cp:lastModifiedBy>Наталья Чернышева</cp:lastModifiedBy>
  <cp:revision>11</cp:revision>
  <dcterms:created xsi:type="dcterms:W3CDTF">2020-09-09T18:23:12Z</dcterms:created>
  <dcterms:modified xsi:type="dcterms:W3CDTF">2020-09-10T09:56:06Z</dcterms:modified>
</cp:coreProperties>
</file>