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8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32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75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34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795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6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86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06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56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3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074CD-0E40-4BC3-94B9-860BEF5CF320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33EAD-0DD9-4198-A493-F5401F7E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05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20937" y="2563205"/>
            <a:ext cx="5549590" cy="85140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УМК "Английский язык. </a:t>
            </a:r>
            <a:r>
              <a:rPr lang="ru-RU" sz="3600" b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FORWARD"</a:t>
            </a:r>
            <a:br>
              <a:rPr lang="ru-RU" sz="3600" b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3600" b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3600" b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3600" b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600" b="1" dirty="0" err="1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М.В.Вербицкая</a:t>
            </a:r>
            <a:r>
              <a:rPr lang="ru-RU" sz="3600" b="1" dirty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3600" b="1" dirty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sz="3600" dirty="0">
              <a:solidFill>
                <a:srgbClr val="26864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60059" y="5687315"/>
            <a:ext cx="3731941" cy="746938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Чернышова Анна</a:t>
            </a:r>
          </a:p>
          <a:p>
            <a:r>
              <a:rPr lang="ru-RU" i="1" dirty="0" smtClean="0">
                <a:solidFill>
                  <a:srgbClr val="26864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18ИА-о-31/2</a:t>
            </a:r>
            <a:endParaRPr lang="ru-RU" i="1" dirty="0">
              <a:solidFill>
                <a:srgbClr val="26864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https://cdn1.ozone.ru/multimedia/1033143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8785"/>
            <a:ext cx="5196469" cy="688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860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4863" y="185274"/>
            <a:ext cx="2261839" cy="359704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Чтение</a:t>
            </a:r>
            <a:endParaRPr lang="ru-RU" i="1" u="sng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r="43925" b="60535"/>
          <a:stretch/>
        </p:blipFill>
        <p:spPr>
          <a:xfrm>
            <a:off x="-1" y="0"/>
            <a:ext cx="5588729" cy="31669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347" y="724371"/>
            <a:ext cx="6171653" cy="59826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6331" r="2556"/>
          <a:stretch/>
        </p:blipFill>
        <p:spPr>
          <a:xfrm>
            <a:off x="0" y="4193769"/>
            <a:ext cx="6198766" cy="269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5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2038" y="365125"/>
            <a:ext cx="3681761" cy="1325563"/>
          </a:xfrm>
        </p:spPr>
        <p:txBody>
          <a:bodyPr/>
          <a:lstStyle/>
          <a:p>
            <a:r>
              <a:rPr lang="ru-RU" i="1" u="sng" dirty="0" err="1" smtClean="0"/>
              <a:t>Аудирование</a:t>
            </a:r>
            <a:endParaRPr lang="ru-RU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99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9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760" y="-146285"/>
            <a:ext cx="5093908" cy="1196046"/>
          </a:xfrm>
        </p:spPr>
        <p:txBody>
          <a:bodyPr>
            <a:normAutofit/>
          </a:bodyPr>
          <a:lstStyle/>
          <a:p>
            <a:r>
              <a:rPr lang="ru-RU" sz="3600" i="1" u="sng" dirty="0" smtClean="0"/>
              <a:t>Лексика, грамматика</a:t>
            </a:r>
            <a:endParaRPr lang="ru-RU" sz="3600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073" t="13645"/>
          <a:stretch/>
        </p:blipFill>
        <p:spPr>
          <a:xfrm>
            <a:off x="0" y="0"/>
            <a:ext cx="3134449" cy="26818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678" t="4030"/>
          <a:stretch/>
        </p:blipFill>
        <p:spPr>
          <a:xfrm>
            <a:off x="3646448" y="0"/>
            <a:ext cx="3771312" cy="55768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8" y="2681837"/>
            <a:ext cx="3629500" cy="41719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5949" y="1004383"/>
            <a:ext cx="4742194" cy="57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79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5804" y="0"/>
            <a:ext cx="2789663" cy="694241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Говорение</a:t>
            </a:r>
            <a:endParaRPr lang="ru-RU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05015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173" y="2265442"/>
            <a:ext cx="5053559" cy="232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90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1424" y="0"/>
            <a:ext cx="2154044" cy="671938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Письмо</a:t>
            </a:r>
            <a:endParaRPr lang="ru-RU" i="1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969"/>
            <a:ext cx="7106642" cy="61349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642" y="822482"/>
            <a:ext cx="3267807" cy="32840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426" y="3652390"/>
            <a:ext cx="3153215" cy="30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70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010" y="-13925"/>
            <a:ext cx="6289288" cy="68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57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22</Words>
  <Application>Microsoft Office PowerPoint</Application>
  <PresentationFormat>Широкоэкранный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Тема Office</vt:lpstr>
      <vt:lpstr>УМК "Английский язык. FORWARD"   М.В.Вербицкая </vt:lpstr>
      <vt:lpstr>Чтение</vt:lpstr>
      <vt:lpstr>Аудирование</vt:lpstr>
      <vt:lpstr>Лексика, грамматика</vt:lpstr>
      <vt:lpstr>Говорение</vt:lpstr>
      <vt:lpstr>Письмо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Чернышева</dc:creator>
  <cp:lastModifiedBy>Наталья Чернышева</cp:lastModifiedBy>
  <cp:revision>6</cp:revision>
  <dcterms:created xsi:type="dcterms:W3CDTF">2020-09-17T09:55:35Z</dcterms:created>
  <dcterms:modified xsi:type="dcterms:W3CDTF">2020-09-17T11:05:05Z</dcterms:modified>
</cp:coreProperties>
</file>