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8" r:id="rId3"/>
    <p:sldId id="260" r:id="rId4"/>
    <p:sldId id="257" r:id="rId5"/>
    <p:sldId id="261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C184C0-C86F-462F-ADFC-87AA4335510E}" v="494" dt="2020-10-14T17:09:12.990"/>
    <p1510:client id="{7935BF07-988B-4629-B174-7ADDADB071BA}" v="128" dt="2020-10-22T16:44:49.3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10/22/2020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608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10/22/2020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8682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10/22/2020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001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10/22/2020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829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10/22/2020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447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10/22/2020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627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10/22/2020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9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10/22/2020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771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10/22/2020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823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10/22/2020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138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10/22/2020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025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10/22/2020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0645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50C913-BACF-45A2-A089-8E1ED9D828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15603"/>
          <a:stretch/>
        </p:blipFill>
        <p:spPr>
          <a:xfrm>
            <a:off x="1" y="10"/>
            <a:ext cx="12191999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319A1DD-F557-4EC6-8A8C-F7617B4CD6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3118982"/>
            <a:ext cx="7537704" cy="2462668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985517" y="3331444"/>
            <a:ext cx="6470692" cy="1229306"/>
          </a:xfrm>
        </p:spPr>
        <p:txBody>
          <a:bodyPr>
            <a:normAutofit fontScale="90000"/>
          </a:bodyPr>
          <a:lstStyle/>
          <a:p>
            <a:r>
              <a:rPr lang="ru-RU" sz="5400" dirty="0">
                <a:solidFill>
                  <a:schemeClr val="tx1"/>
                </a:solidFill>
              </a:rPr>
              <a:t>Проектная деятельность в УМК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85516" y="4707045"/>
            <a:ext cx="6815749" cy="820915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ru-RU" dirty="0"/>
              <a:t>Подготовили: </a:t>
            </a:r>
            <a:endParaRPr lang="en-US"/>
          </a:p>
          <a:p>
            <a:r>
              <a:rPr lang="ru-RU" dirty="0"/>
              <a:t>Юрченко </a:t>
            </a:r>
            <a:r>
              <a:rPr lang="ru-RU" dirty="0" err="1"/>
              <a:t>екатерина</a:t>
            </a:r>
            <a:r>
              <a:rPr lang="ru-RU" dirty="0"/>
              <a:t> и Чернышова анна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28A9C89-B313-458F-9C85-515930A51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110211" y="4641183"/>
            <a:ext cx="6309360" cy="0"/>
          </a:xfrm>
          <a:prstGeom prst="line">
            <a:avLst/>
          </a:prstGeom>
          <a:ln w="19050">
            <a:solidFill>
              <a:schemeClr val="accent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D50218C5-E017-43D2-8345-FD9FBF0C99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0FBE9-06EA-47F5-BFA0-7EF7CCD74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Spotlight 8</a:t>
            </a:r>
          </a:p>
        </p:txBody>
      </p:sp>
      <p:pic>
        <p:nvPicPr>
          <p:cNvPr id="4" name="Picture 4" descr="Text&#10;&#10;Description automatically generated">
            <a:extLst>
              <a:ext uri="{FF2B5EF4-FFF2-40B4-BE49-F238E27FC236}">
                <a16:creationId xmlns:a16="http://schemas.microsoft.com/office/drawing/2014/main" id="{75901857-CC96-4CD3-B411-3ACAE7F527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81888" y="109747"/>
            <a:ext cx="4578504" cy="6104400"/>
          </a:xfrm>
        </p:spPr>
      </p:pic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CAA65BFA-F8B1-4B5B-87C8-6E89A3081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900" y="2511274"/>
            <a:ext cx="4150204" cy="37045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D9ABEB-E6DF-4598-B2C5-203F0DE6CB1F}"/>
              </a:ext>
            </a:extLst>
          </p:cNvPr>
          <p:cNvSpPr txBox="1"/>
          <p:nvPr/>
        </p:nvSpPr>
        <p:spPr>
          <a:xfrm>
            <a:off x="1101306" y="1935193"/>
            <a:ext cx="6553199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3200" dirty="0" err="1"/>
              <a:t>Информационно-исследователький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19562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3DBC68-5597-420D-B386-C0488CA17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2638" y="344112"/>
            <a:ext cx="4868174" cy="145075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3600" dirty="0"/>
              <a:t>Игровой-ролевой, конструктивно-практический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52A6B74-FF9F-4887-B0CC-D2DDEB88B7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163" y="124382"/>
            <a:ext cx="6863160" cy="6133155"/>
          </a:xfr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FE8601A-7B36-47C0-8939-8A592D279C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0720" y="2251207"/>
            <a:ext cx="4454105" cy="400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64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C0CEEE-435C-4309-B640-2AA52857B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078" y="516836"/>
            <a:ext cx="3243909" cy="19602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>
                <a:solidFill>
                  <a:srgbClr val="95A3C5"/>
                </a:solidFill>
              </a:rPr>
              <a:t>Headway: intermediate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A0A5CF6-407C-4691-8122-49DF69D00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0927" y="2633962"/>
            <a:ext cx="283464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561DBEB-790C-4854-A085-0B00DBC3AAC2}"/>
              </a:ext>
            </a:extLst>
          </p:cNvPr>
          <p:cNvSpPr txBox="1"/>
          <p:nvPr/>
        </p:nvSpPr>
        <p:spPr>
          <a:xfrm>
            <a:off x="477994" y="2790855"/>
            <a:ext cx="5802164" cy="695087"/>
          </a:xfrm>
          <a:prstGeom prst="rect">
            <a:avLst/>
          </a:prstGeom>
        </p:spPr>
        <p:txBody>
          <a:bodyPr rot="0" spcFirstLastPara="0" vertOverflow="overflow" horzOverflow="overflow" vert="horz" wrap="square" lIns="0" tIns="45720" rIns="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600"/>
              </a:spcAft>
              <a:buFont typeface="Calibri" panose="020F0502020204030204" pitchFamily="34" charset="0"/>
            </a:pP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Конструктивно-практический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/ 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творческий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Aft>
                <a:spcPts val="600"/>
              </a:spcAft>
              <a:buFont typeface="Calibri" panose="020F0502020204030204" pitchFamily="34" charset="0"/>
            </a:pP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E954677-295F-4384-A4FD-0D334C6FCD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962" y="266182"/>
            <a:ext cx="5524382" cy="602979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A3E0404-86A9-40FA-8DB8-302414EE2D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9" name="Picture 9" descr="Text&#10;&#10;Description automatically generated">
            <a:extLst>
              <a:ext uri="{FF2B5EF4-FFF2-40B4-BE49-F238E27FC236}">
                <a16:creationId xmlns:a16="http://schemas.microsoft.com/office/drawing/2014/main" id="{727F15CF-6453-4DE8-995E-137D344C3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6422" y="3282936"/>
            <a:ext cx="5900647" cy="2268926"/>
          </a:xfrm>
        </p:spPr>
      </p:pic>
    </p:spTree>
    <p:extLst>
      <p:ext uri="{BB962C8B-B14F-4D97-AF65-F5344CB8AC3E}">
        <p14:creationId xmlns:p14="http://schemas.microsoft.com/office/powerpoint/2010/main" val="875540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48AA4D-54E1-4C12-94D2-9DF0AEF2E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488" y="-147285"/>
            <a:ext cx="10058400" cy="1450757"/>
          </a:xfrm>
        </p:spPr>
        <p:txBody>
          <a:bodyPr/>
          <a:lstStyle/>
          <a:p>
            <a:r>
              <a:rPr lang="ru-RU" dirty="0"/>
              <a:t>Игровой-ролевой</a:t>
            </a:r>
          </a:p>
        </p:txBody>
      </p:sp>
      <p:pic>
        <p:nvPicPr>
          <p:cNvPr id="4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49EE7B1-0E32-4F82-A6B5-A3142D47A1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5555"/>
          <a:stretch/>
        </p:blipFill>
        <p:spPr>
          <a:xfrm>
            <a:off x="4027617" y="1963455"/>
            <a:ext cx="8168606" cy="2932545"/>
          </a:xfrm>
        </p:spPr>
      </p:pic>
      <p:pic>
        <p:nvPicPr>
          <p:cNvPr id="5" name="Рисунок 5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EEACD956-481B-4759-9872-AD9212F92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29" y="1501237"/>
            <a:ext cx="7090296" cy="459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42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9E3965E-AC41-4711-9D10-E25ABB132D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C52344-5AAC-4DD7-B200-327ED48CE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89216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9600">
                <a:solidFill>
                  <a:srgbClr val="FFFFFF"/>
                </a:solidFill>
              </a:rPr>
              <a:t>Спасибо за внимание!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3541100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LightSeedLeftStep">
      <a:dk1>
        <a:srgbClr val="000000"/>
      </a:dk1>
      <a:lt1>
        <a:srgbClr val="FFFFFF"/>
      </a:lt1>
      <a:dk2>
        <a:srgbClr val="412440"/>
      </a:dk2>
      <a:lt2>
        <a:srgbClr val="E8E6E2"/>
      </a:lt2>
      <a:accent1>
        <a:srgbClr val="95A3C5"/>
      </a:accent1>
      <a:accent2>
        <a:srgbClr val="7FA9BA"/>
      </a:accent2>
      <a:accent3>
        <a:srgbClr val="82ACA6"/>
      </a:accent3>
      <a:accent4>
        <a:srgbClr val="77AE90"/>
      </a:accent4>
      <a:accent5>
        <a:srgbClr val="81AC82"/>
      </a:accent5>
      <a:accent6>
        <a:srgbClr val="8AAB75"/>
      </a:accent6>
      <a:hlink>
        <a:srgbClr val="928158"/>
      </a:hlink>
      <a:folHlink>
        <a:srgbClr val="7F7F7F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Широкоэкранный</PresentationFormat>
  <Paragraphs>0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RetrospectVTI</vt:lpstr>
      <vt:lpstr>Проектная деятельность в УМК</vt:lpstr>
      <vt:lpstr>Spotlight 8</vt:lpstr>
      <vt:lpstr>Игровой-ролевой, конструктивно-практический</vt:lpstr>
      <vt:lpstr>Headway: intermediate</vt:lpstr>
      <vt:lpstr>Игровой-ролевой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138</cp:revision>
  <dcterms:created xsi:type="dcterms:W3CDTF">2012-07-30T23:42:41Z</dcterms:created>
  <dcterms:modified xsi:type="dcterms:W3CDTF">2020-10-22T16:45:10Z</dcterms:modified>
</cp:coreProperties>
</file>