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393F9B-4B9B-4CB0-94D6-6ADCFE578591}" v="66" dt="2020-10-22T17:21:05.161"/>
    <p1510:client id="{C8928FF9-1261-4C73-8E23-791B9A8F5437}" v="281" dt="2020-10-22T17:17:18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185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0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4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96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10/22/2020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5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89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61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36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5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8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27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87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9485AE2-6BE9-4DCA-A6C4-83F4EEFCC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BA7CAF-5EE9-4EEE-9E12-B2CECCB94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C199F73-795E-469A-AF4B-13FA2C7AB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4431"/>
            <a:ext cx="10820401" cy="5486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7400" y="1371599"/>
            <a:ext cx="8115300" cy="2339633"/>
          </a:xfrm>
        </p:spPr>
        <p:txBody>
          <a:bodyPr anchor="b">
            <a:normAutofit/>
          </a:bodyPr>
          <a:lstStyle/>
          <a:p>
            <a:r>
              <a:rPr lang="ru-RU" sz="4000" dirty="0"/>
              <a:t>Технология "Портфолио" в УМК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7400" y="3896751"/>
            <a:ext cx="8115300" cy="1294226"/>
          </a:xfrm>
        </p:spPr>
        <p:txBody>
          <a:bodyPr anchor="t">
            <a:normAutofit/>
          </a:bodyPr>
          <a:lstStyle/>
          <a:p>
            <a:r>
              <a:rPr lang="ru-RU" sz="2800" dirty="0"/>
              <a:t>Юрченко Екатерина и Чернышова Анна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B492-E9FD-4723-80A0-256DF2495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34" y="441385"/>
            <a:ext cx="6726448" cy="1371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SPOTLIGHT 2: </a:t>
            </a:r>
            <a:br>
              <a:rPr lang="en-US" dirty="0">
                <a:solidFill>
                  <a:schemeClr val="tx1"/>
                </a:solidFill>
                <a:ea typeface="+mj-lt"/>
                <a:cs typeface="+mj-lt"/>
              </a:rPr>
            </a:br>
            <a:r>
              <a:rPr lang="en-US" dirty="0">
                <a:solidFill>
                  <a:schemeClr val="tx1"/>
                </a:solidFill>
                <a:ea typeface="+mj-lt"/>
                <a:cs typeface="+mj-lt"/>
              </a:rPr>
              <a:t>My language portfolio</a:t>
            </a:r>
          </a:p>
        </p:txBody>
      </p:sp>
      <p:pic>
        <p:nvPicPr>
          <p:cNvPr id="4" name="Picture 4" descr="Calendar&#10;&#10;Description automatically generated">
            <a:extLst>
              <a:ext uri="{FF2B5EF4-FFF2-40B4-BE49-F238E27FC236}">
                <a16:creationId xmlns:a16="http://schemas.microsoft.com/office/drawing/2014/main" id="{21E70CA7-F2EE-43FB-9183-96458471C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3532" y="35908"/>
            <a:ext cx="4871049" cy="6771806"/>
          </a:xfrm>
        </p:spPr>
      </p:pic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D924AA1-DA99-45FF-98CC-C86F5B73C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4" y="1884796"/>
            <a:ext cx="6927011" cy="475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3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BA761CB4-D217-4C6F-B38B-A7E8FC7C8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8674" y="25613"/>
            <a:ext cx="5087506" cy="6764814"/>
          </a:xfrm>
        </p:spPr>
      </p:pic>
      <p:pic>
        <p:nvPicPr>
          <p:cNvPr id="5" name="Picture 5" descr="Table&#10;&#10;Description automatically generated">
            <a:extLst>
              <a:ext uri="{FF2B5EF4-FFF2-40B4-BE49-F238E27FC236}">
                <a16:creationId xmlns:a16="http://schemas.microsoft.com/office/drawing/2014/main" id="{AE0D5D6D-4D89-4AA9-AF00-FA1005001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249" y="39494"/>
            <a:ext cx="5101085" cy="682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1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D27B8-9765-4386-B933-E979B933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17" y="283234"/>
            <a:ext cx="5878184" cy="1371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ea typeface="+mj-lt"/>
                <a:cs typeface="+mj-lt"/>
              </a:rPr>
              <a:t>SPOTLIGHT 2: </a:t>
            </a:r>
            <a:br>
              <a:rPr lang="en-US" dirty="0">
                <a:solidFill>
                  <a:schemeClr val="tx1"/>
                </a:solidFill>
                <a:ea typeface="+mj-lt"/>
                <a:cs typeface="+mj-lt"/>
              </a:rPr>
            </a:br>
            <a:r>
              <a:rPr lang="en-US" dirty="0">
                <a:solidFill>
                  <a:schemeClr val="tx1"/>
                </a:solidFill>
                <a:ea typeface="+mj-lt"/>
                <a:cs typeface="+mj-lt"/>
              </a:rPr>
              <a:t>First steps to reading Spotlight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9426C-EA25-4A6A-B096-1A0DD914A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/>
            <a:endParaRPr lang="en-US" u="sng" dirty="0">
              <a:ea typeface="+mj-lt"/>
              <a:cs typeface="+mj-lt"/>
            </a:endParaRPr>
          </a:p>
          <a:p>
            <a:pPr algn="ctr"/>
            <a:endParaRPr lang="en-US" u="sng" dirty="0"/>
          </a:p>
        </p:txBody>
      </p:sp>
      <p:pic>
        <p:nvPicPr>
          <p:cNvPr id="4" name="Picture 4" descr="Diagram, text, letter&#10;&#10;Description automatically generated">
            <a:extLst>
              <a:ext uri="{FF2B5EF4-FFF2-40B4-BE49-F238E27FC236}">
                <a16:creationId xmlns:a16="http://schemas.microsoft.com/office/drawing/2014/main" id="{4C4AD20E-6861-41F0-9B48-68B799125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966" y="1852917"/>
            <a:ext cx="4051539" cy="5006844"/>
          </a:xfrm>
          <a:prstGeom prst="rect">
            <a:avLst/>
          </a:prstGeom>
        </p:spPr>
      </p:pic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2112DB9F-4ABF-4352-89D5-1AD380358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097" y="36475"/>
            <a:ext cx="4813540" cy="679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0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DC11A-4AA7-4391-8DE1-55BDF1C14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34" y="355121"/>
            <a:ext cx="5489995" cy="1371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ea typeface="+mj-lt"/>
                <a:cs typeface="+mj-lt"/>
              </a:rPr>
              <a:t>SPOTLIGHT 2: </a:t>
            </a:r>
            <a:br>
              <a:rPr lang="en-US" dirty="0">
                <a:solidFill>
                  <a:schemeClr val="tx1"/>
                </a:solidFill>
                <a:ea typeface="+mj-lt"/>
                <a:cs typeface="+mj-lt"/>
              </a:rPr>
            </a:br>
            <a:r>
              <a:rPr lang="en-US" dirty="0">
                <a:solidFill>
                  <a:schemeClr val="tx1"/>
                </a:solidFill>
                <a:ea typeface="+mj-lt"/>
                <a:cs typeface="+mj-lt"/>
              </a:rPr>
              <a:t>Further reading practice Spotlight 2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BC26E24-6545-406F-8259-67C873AB8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1257" y="241273"/>
            <a:ext cx="5174677" cy="6520399"/>
          </a:xfrm>
        </p:spPr>
      </p:pic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910B0D05-8CCD-4F02-BE68-BCB8D162C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438" y="1657709"/>
            <a:ext cx="3850256" cy="515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22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88438-BB24-444E-9DB1-CDFFDFF7D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4" y="191911"/>
            <a:ext cx="4392789" cy="1032934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forward 2:</a:t>
            </a:r>
            <a:endParaRPr lang="en-US" dirty="0"/>
          </a:p>
        </p:txBody>
      </p:sp>
      <p:pic>
        <p:nvPicPr>
          <p:cNvPr id="8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3A4F580-B0D4-46D0-8344-BF4A09326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068" y="287740"/>
            <a:ext cx="8825087" cy="636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38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C33EB-DD9E-41F5-9F17-0A88BB3F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89" y="220133"/>
            <a:ext cx="5211234" cy="990601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FORWARD 2:</a:t>
            </a:r>
            <a:endParaRPr lang="ru-RU" dirty="0">
              <a:ea typeface="+mj-lt"/>
              <a:cs typeface="+mj-lt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B0FC7F6-B35D-48DA-9AE0-0B7EB797B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4328" y="490214"/>
            <a:ext cx="4497444" cy="5879541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3AE5B2EC-D359-4773-9AEA-666EC2992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110" y="4058"/>
            <a:ext cx="4297890" cy="658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08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9485AE2-6BE9-4DCA-A6C4-83F4EEFCC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BA7CAF-5EE9-4EEE-9E12-B2CECCB94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199F73-795E-469A-AF4B-13FA2C7AB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4431"/>
            <a:ext cx="10820401" cy="5486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C5A0C8-5D15-4B46-95EA-57EEE5180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371599"/>
            <a:ext cx="8115300" cy="23396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800747725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ClassicFrameVTI</vt:lpstr>
      <vt:lpstr>Технология "Портфолио" в УМК</vt:lpstr>
      <vt:lpstr>SPOTLIGHT 2:  My language portfolio</vt:lpstr>
      <vt:lpstr>Презентация PowerPoint</vt:lpstr>
      <vt:lpstr>SPOTLIGHT 2:  First steps to reading Spotlight 2</vt:lpstr>
      <vt:lpstr>SPOTLIGHT 2:  Further reading practice Spotlight 2</vt:lpstr>
      <vt:lpstr>forward 2:</vt:lpstr>
      <vt:lpstr>FORWARD 2: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117</cp:revision>
  <dcterms:created xsi:type="dcterms:W3CDTF">2012-07-30T23:42:41Z</dcterms:created>
  <dcterms:modified xsi:type="dcterms:W3CDTF">2020-10-22T17:21:55Z</dcterms:modified>
</cp:coreProperties>
</file>