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E1018A-ACC2-4BFE-8C6F-A6C79813AC04}" v="544" dt="2020-09-23T18:10:16.391"/>
    <p1510:client id="{869E4D11-A741-4136-8ADC-09C0D669DF81}" v="691" dt="2020-09-23T18:52:07.7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Юрченко Екатерина" userId="b00081990a43f992" providerId="Windows Live" clId="Web-{869E4D11-A741-4136-8ADC-09C0D669DF81}"/>
    <pc:docChg chg="addSld modSld">
      <pc:chgData name="Юрченко Екатерина" userId="b00081990a43f992" providerId="Windows Live" clId="Web-{869E4D11-A741-4136-8ADC-09C0D669DF81}" dt="2020-09-23T18:52:07.704" v="656" actId="1076"/>
      <pc:docMkLst>
        <pc:docMk/>
      </pc:docMkLst>
      <pc:sldChg chg="addSp modSp mod setBg">
        <pc:chgData name="Юрченко Екатерина" userId="b00081990a43f992" providerId="Windows Live" clId="Web-{869E4D11-A741-4136-8ADC-09C0D669DF81}" dt="2020-09-23T18:14:20.799" v="74" actId="1076"/>
        <pc:sldMkLst>
          <pc:docMk/>
          <pc:sldMk cId="1939597514" sldId="261"/>
        </pc:sldMkLst>
        <pc:spChg chg="mod">
          <ac:chgData name="Юрченко Екатерина" userId="b00081990a43f992" providerId="Windows Live" clId="Web-{869E4D11-A741-4136-8ADC-09C0D669DF81}" dt="2020-09-23T18:14:09.017" v="71" actId="20577"/>
          <ac:spMkLst>
            <pc:docMk/>
            <pc:sldMk cId="1939597514" sldId="261"/>
            <ac:spMk id="2" creationId="{3DCC1D4D-D252-4D21-B45D-1835D3566F0E}"/>
          </ac:spMkLst>
        </pc:spChg>
        <pc:spChg chg="add">
          <ac:chgData name="Юрченко Екатерина" userId="b00081990a43f992" providerId="Windows Live" clId="Web-{869E4D11-A741-4136-8ADC-09C0D669DF81}" dt="2020-09-23T18:12:19.031" v="25"/>
          <ac:spMkLst>
            <pc:docMk/>
            <pc:sldMk cId="1939597514" sldId="261"/>
            <ac:spMk id="10" creationId="{987A0FBA-CC04-4256-A8EB-BB3C543E989C}"/>
          </ac:spMkLst>
        </pc:spChg>
        <pc:spChg chg="add">
          <ac:chgData name="Юрченко Екатерина" userId="b00081990a43f992" providerId="Windows Live" clId="Web-{869E4D11-A741-4136-8ADC-09C0D669DF81}" dt="2020-09-23T18:12:19.031" v="25"/>
          <ac:spMkLst>
            <pc:docMk/>
            <pc:sldMk cId="1939597514" sldId="261"/>
            <ac:spMk id="12" creationId="{3F3A0F6C-EB8F-4A4C-8258-23F6D815E0E0}"/>
          </ac:spMkLst>
        </pc:spChg>
        <pc:spChg chg="add">
          <ac:chgData name="Юрченко Екатерина" userId="b00081990a43f992" providerId="Windows Live" clId="Web-{869E4D11-A741-4136-8ADC-09C0D669DF81}" dt="2020-09-23T18:12:19.031" v="25"/>
          <ac:spMkLst>
            <pc:docMk/>
            <pc:sldMk cId="1939597514" sldId="261"/>
            <ac:spMk id="14" creationId="{6A9C92F4-A4A4-42E0-9391-C666AAED1E6A}"/>
          </ac:spMkLst>
        </pc:spChg>
        <pc:graphicFrameChg chg="mod modGraphic">
          <ac:chgData name="Юрченко Екатерина" userId="b00081990a43f992" providerId="Windows Live" clId="Web-{869E4D11-A741-4136-8ADC-09C0D669DF81}" dt="2020-09-23T18:14:20.799" v="74" actId="1076"/>
          <ac:graphicFrameMkLst>
            <pc:docMk/>
            <pc:sldMk cId="1939597514" sldId="261"/>
            <ac:graphicFrameMk id="5" creationId="{C21291AF-6D5C-4573-BDE6-6D9EE8487B9F}"/>
          </ac:graphicFrameMkLst>
        </pc:graphicFrameChg>
      </pc:sldChg>
      <pc:sldChg chg="addSp delSp modSp new mod setBg addAnim modAnim">
        <pc:chgData name="Юрченко Екатерина" userId="b00081990a43f992" providerId="Windows Live" clId="Web-{869E4D11-A741-4136-8ADC-09C0D669DF81}" dt="2020-09-23T18:28:11.925" v="264"/>
        <pc:sldMkLst>
          <pc:docMk/>
          <pc:sldMk cId="955083309" sldId="262"/>
        </pc:sldMkLst>
        <pc:spChg chg="mod ord">
          <ac:chgData name="Юрченко Екатерина" userId="b00081990a43f992" providerId="Windows Live" clId="Web-{869E4D11-A741-4136-8ADC-09C0D669DF81}" dt="2020-09-23T18:24:58.437" v="245" actId="1076"/>
          <ac:spMkLst>
            <pc:docMk/>
            <pc:sldMk cId="955083309" sldId="262"/>
            <ac:spMk id="2" creationId="{E23EA421-11D3-4222-9069-839F9569DD13}"/>
          </ac:spMkLst>
        </pc:spChg>
        <pc:spChg chg="del mod">
          <ac:chgData name="Юрченко Екатерина" userId="b00081990a43f992" providerId="Windows Live" clId="Web-{869E4D11-A741-4136-8ADC-09C0D669DF81}" dt="2020-09-23T18:20:20.744" v="105"/>
          <ac:spMkLst>
            <pc:docMk/>
            <pc:sldMk cId="955083309" sldId="262"/>
            <ac:spMk id="3" creationId="{7E0CFB68-DE3E-488C-8201-CBDEEF7BA28C}"/>
          </ac:spMkLst>
        </pc:spChg>
        <pc:spChg chg="add del">
          <ac:chgData name="Юрченко Екатерина" userId="b00081990a43f992" providerId="Windows Live" clId="Web-{869E4D11-A741-4136-8ADC-09C0D669DF81}" dt="2020-09-23T18:20:20.744" v="105"/>
          <ac:spMkLst>
            <pc:docMk/>
            <pc:sldMk cId="955083309" sldId="262"/>
            <ac:spMk id="8" creationId="{987A0FBA-CC04-4256-A8EB-BB3C543E989C}"/>
          </ac:spMkLst>
        </pc:spChg>
        <pc:spChg chg="add del">
          <ac:chgData name="Юрченко Екатерина" userId="b00081990a43f992" providerId="Windows Live" clId="Web-{869E4D11-A741-4136-8ADC-09C0D669DF81}" dt="2020-09-23T18:20:20.744" v="105"/>
          <ac:spMkLst>
            <pc:docMk/>
            <pc:sldMk cId="955083309" sldId="262"/>
            <ac:spMk id="10" creationId="{3E9B86C0-FDA1-4FEB-807F-B6CA59CE897F}"/>
          </ac:spMkLst>
        </pc:spChg>
        <pc:spChg chg="add del">
          <ac:chgData name="Юрченко Екатерина" userId="b00081990a43f992" providerId="Windows Live" clId="Web-{869E4D11-A741-4136-8ADC-09C0D669DF81}" dt="2020-09-23T18:20:20.744" v="105"/>
          <ac:spMkLst>
            <pc:docMk/>
            <pc:sldMk cId="955083309" sldId="262"/>
            <ac:spMk id="12" creationId="{3362A0EA-3E81-4464-94B8-70BE5870EDC0}"/>
          </ac:spMkLst>
        </pc:spChg>
        <pc:spChg chg="add del">
          <ac:chgData name="Юрченко Екатерина" userId="b00081990a43f992" providerId="Windows Live" clId="Web-{869E4D11-A741-4136-8ADC-09C0D669DF81}" dt="2020-09-23T18:22:43.496" v="197"/>
          <ac:spMkLst>
            <pc:docMk/>
            <pc:sldMk cId="955083309" sldId="262"/>
            <ac:spMk id="18" creationId="{987A0FBA-CC04-4256-A8EB-BB3C543E989C}"/>
          </ac:spMkLst>
        </pc:spChg>
        <pc:spChg chg="add del">
          <ac:chgData name="Юрченко Екатерина" userId="b00081990a43f992" providerId="Windows Live" clId="Web-{869E4D11-A741-4136-8ADC-09C0D669DF81}" dt="2020-09-23T18:22:43.496" v="197"/>
          <ac:spMkLst>
            <pc:docMk/>
            <pc:sldMk cId="955083309" sldId="262"/>
            <ac:spMk id="20" creationId="{7699B66A-3779-48B9-9963-C9339B22B0AA}"/>
          </ac:spMkLst>
        </pc:spChg>
        <pc:spChg chg="add del">
          <ac:chgData name="Юрченко Екатерина" userId="b00081990a43f992" providerId="Windows Live" clId="Web-{869E4D11-A741-4136-8ADC-09C0D669DF81}" dt="2020-09-23T18:22:43.496" v="197"/>
          <ac:spMkLst>
            <pc:docMk/>
            <pc:sldMk cId="955083309" sldId="262"/>
            <ac:spMk id="22" creationId="{5D2088EB-F82A-4CF7-A658-5EB0B344D7F6}"/>
          </ac:spMkLst>
        </pc:spChg>
        <pc:spChg chg="add del">
          <ac:chgData name="Юрченко Екатерина" userId="b00081990a43f992" providerId="Windows Live" clId="Web-{869E4D11-A741-4136-8ADC-09C0D669DF81}" dt="2020-09-23T18:22:43.496" v="197"/>
          <ac:spMkLst>
            <pc:docMk/>
            <pc:sldMk cId="955083309" sldId="262"/>
            <ac:spMk id="24" creationId="{EDA32667-BAAD-4252-B7F6-CDABAD11DAEF}"/>
          </ac:spMkLst>
        </pc:spChg>
        <pc:spChg chg="add">
          <ac:chgData name="Юрченко Екатерина" userId="b00081990a43f992" providerId="Windows Live" clId="Web-{869E4D11-A741-4136-8ADC-09C0D669DF81}" dt="2020-09-23T18:22:59.153" v="199"/>
          <ac:spMkLst>
            <pc:docMk/>
            <pc:sldMk cId="955083309" sldId="262"/>
            <ac:spMk id="102" creationId="{987A0FBA-CC04-4256-A8EB-BB3C543E989C}"/>
          </ac:spMkLst>
        </pc:spChg>
        <pc:spChg chg="add">
          <ac:chgData name="Юрченко Екатерина" userId="b00081990a43f992" providerId="Windows Live" clId="Web-{869E4D11-A741-4136-8ADC-09C0D669DF81}" dt="2020-09-23T18:22:59.153" v="199"/>
          <ac:spMkLst>
            <pc:docMk/>
            <pc:sldMk cId="955083309" sldId="262"/>
            <ac:spMk id="104" creationId="{E633B38B-B87A-4288-A20F-0223A6C27A5A}"/>
          </ac:spMkLst>
        </pc:spChg>
        <pc:spChg chg="add mod ord">
          <ac:chgData name="Юрченко Екатерина" userId="b00081990a43f992" providerId="Windows Live" clId="Web-{869E4D11-A741-4136-8ADC-09C0D669DF81}" dt="2020-09-23T18:24:29.639" v="229" actId="1076"/>
          <ac:spMkLst>
            <pc:docMk/>
            <pc:sldMk cId="955083309" sldId="262"/>
            <ac:spMk id="801" creationId="{9221FBBC-E70F-449E-B292-B36F4B695811}"/>
          </ac:spMkLst>
        </pc:spChg>
        <pc:graphicFrameChg chg="add mod modGraphic">
          <ac:chgData name="Юрченко Екатерина" userId="b00081990a43f992" providerId="Windows Live" clId="Web-{869E4D11-A741-4136-8ADC-09C0D669DF81}" dt="2020-09-23T18:25:09.906" v="249" actId="14100"/>
          <ac:graphicFrameMkLst>
            <pc:docMk/>
            <pc:sldMk cId="955083309" sldId="262"/>
            <ac:graphicFrameMk id="14" creationId="{FC055F71-57A2-441F-A5D9-34438AA9D35E}"/>
          </ac:graphicFrameMkLst>
        </pc:graphicFrameChg>
        <pc:picChg chg="add mod">
          <ac:chgData name="Юрченко Екатерина" userId="b00081990a43f992" providerId="Windows Live" clId="Web-{869E4D11-A741-4136-8ADC-09C0D669DF81}" dt="2020-09-23T18:27:27.784" v="255" actId="14100"/>
          <ac:picMkLst>
            <pc:docMk/>
            <pc:sldMk cId="955083309" sldId="262"/>
            <ac:picMk id="883" creationId="{779389E2-1B20-4F26-8DAB-82D93A879E20}"/>
          </ac:picMkLst>
        </pc:picChg>
        <pc:picChg chg="add mod">
          <ac:chgData name="Юрченко Екатерина" userId="b00081990a43f992" providerId="Windows Live" clId="Web-{869E4D11-A741-4136-8ADC-09C0D669DF81}" dt="2020-09-23T18:27:50.221" v="259"/>
          <ac:picMkLst>
            <pc:docMk/>
            <pc:sldMk cId="955083309" sldId="262"/>
            <ac:picMk id="884" creationId="{34CC511D-41E0-4BD3-8F00-2F8AD62B2583}"/>
          </ac:picMkLst>
        </pc:picChg>
      </pc:sldChg>
      <pc:sldChg chg="addSp modSp new addAnim delAnim modAnim">
        <pc:chgData name="Юрченко Екатерина" userId="b00081990a43f992" providerId="Windows Live" clId="Web-{869E4D11-A741-4136-8ADC-09C0D669DF81}" dt="2020-09-23T18:34:31.620" v="363"/>
        <pc:sldMkLst>
          <pc:docMk/>
          <pc:sldMk cId="1853097368" sldId="263"/>
        </pc:sldMkLst>
        <pc:spChg chg="mod">
          <ac:chgData name="Юрченко Екатерина" userId="b00081990a43f992" providerId="Windows Live" clId="Web-{869E4D11-A741-4136-8ADC-09C0D669DF81}" dt="2020-09-23T18:31:48.273" v="331" actId="14100"/>
          <ac:spMkLst>
            <pc:docMk/>
            <pc:sldMk cId="1853097368" sldId="263"/>
            <ac:spMk id="2" creationId="{FBD98C25-C278-4641-906B-95081B433131}"/>
          </ac:spMkLst>
        </pc:spChg>
        <pc:spChg chg="mod">
          <ac:chgData name="Юрченко Екатерина" userId="b00081990a43f992" providerId="Windows Live" clId="Web-{869E4D11-A741-4136-8ADC-09C0D669DF81}" dt="2020-09-23T18:32:52.446" v="349" actId="1076"/>
          <ac:spMkLst>
            <pc:docMk/>
            <pc:sldMk cId="1853097368" sldId="263"/>
            <ac:spMk id="3" creationId="{D85241DF-591C-485E-B0D3-73233B18CE61}"/>
          </ac:spMkLst>
        </pc:spChg>
        <pc:picChg chg="add mod">
          <ac:chgData name="Юрченко Екатерина" userId="b00081990a43f992" providerId="Windows Live" clId="Web-{869E4D11-A741-4136-8ADC-09C0D669DF81}" dt="2020-09-23T18:33:39.932" v="356" actId="1076"/>
          <ac:picMkLst>
            <pc:docMk/>
            <pc:sldMk cId="1853097368" sldId="263"/>
            <ac:picMk id="4" creationId="{51720F58-EC7B-4B8E-BF2E-E7653D2D69E0}"/>
          </ac:picMkLst>
        </pc:picChg>
      </pc:sldChg>
      <pc:sldChg chg="addSp modSp new addAnim modAnim">
        <pc:chgData name="Юрченко Екатерина" userId="b00081990a43f992" providerId="Windows Live" clId="Web-{869E4D11-A741-4136-8ADC-09C0D669DF81}" dt="2020-09-23T18:38:34.516" v="429"/>
        <pc:sldMkLst>
          <pc:docMk/>
          <pc:sldMk cId="1365511530" sldId="264"/>
        </pc:sldMkLst>
        <pc:spChg chg="mod">
          <ac:chgData name="Юрченко Екатерина" userId="b00081990a43f992" providerId="Windows Live" clId="Web-{869E4D11-A741-4136-8ADC-09C0D669DF81}" dt="2020-09-23T18:36:05.607" v="406" actId="1076"/>
          <ac:spMkLst>
            <pc:docMk/>
            <pc:sldMk cId="1365511530" sldId="264"/>
            <ac:spMk id="2" creationId="{9376AFFD-C4A8-47C1-9896-36F49170E692}"/>
          </ac:spMkLst>
        </pc:spChg>
        <pc:spChg chg="mod">
          <ac:chgData name="Юрченко Екатерина" userId="b00081990a43f992" providerId="Windows Live" clId="Web-{869E4D11-A741-4136-8ADC-09C0D669DF81}" dt="2020-09-23T18:36:30.232" v="411" actId="14100"/>
          <ac:spMkLst>
            <pc:docMk/>
            <pc:sldMk cId="1365511530" sldId="264"/>
            <ac:spMk id="3" creationId="{E8D8451A-034E-4C03-B700-3F411E318A39}"/>
          </ac:spMkLst>
        </pc:spChg>
        <pc:picChg chg="add mod">
          <ac:chgData name="Юрченко Екатерина" userId="b00081990a43f992" providerId="Windows Live" clId="Web-{869E4D11-A741-4136-8ADC-09C0D669DF81}" dt="2020-09-23T18:38:00.453" v="422" actId="1076"/>
          <ac:picMkLst>
            <pc:docMk/>
            <pc:sldMk cId="1365511530" sldId="264"/>
            <ac:picMk id="4" creationId="{F0CD0A22-F811-43D2-BCEB-8E4C18D2D5A8}"/>
          </ac:picMkLst>
        </pc:picChg>
        <pc:picChg chg="add mod">
          <ac:chgData name="Юрченко Екатерина" userId="b00081990a43f992" providerId="Windows Live" clId="Web-{869E4D11-A741-4136-8ADC-09C0D669DF81}" dt="2020-09-23T18:38:03.859" v="424" actId="1076"/>
          <ac:picMkLst>
            <pc:docMk/>
            <pc:sldMk cId="1365511530" sldId="264"/>
            <ac:picMk id="5" creationId="{C3C04569-FD7F-45EE-9EF7-F65AB4A476E3}"/>
          </ac:picMkLst>
        </pc:picChg>
      </pc:sldChg>
      <pc:sldChg chg="addSp delSp modSp new addAnim modAnim">
        <pc:chgData name="Юрченко Екатерина" userId="b00081990a43f992" providerId="Windows Live" clId="Web-{869E4D11-A741-4136-8ADC-09C0D669DF81}" dt="2020-09-23T18:45:39.071" v="566"/>
        <pc:sldMkLst>
          <pc:docMk/>
          <pc:sldMk cId="1370160779" sldId="265"/>
        </pc:sldMkLst>
        <pc:spChg chg="mod">
          <ac:chgData name="Юрченко Екатерина" userId="b00081990a43f992" providerId="Windows Live" clId="Web-{869E4D11-A741-4136-8ADC-09C0D669DF81}" dt="2020-09-23T18:41:51.676" v="521" actId="20577"/>
          <ac:spMkLst>
            <pc:docMk/>
            <pc:sldMk cId="1370160779" sldId="265"/>
            <ac:spMk id="2" creationId="{6466EBB3-8BB4-412E-ABAB-2BF915E7CE45}"/>
          </ac:spMkLst>
        </pc:spChg>
        <pc:spChg chg="mod">
          <ac:chgData name="Юрченко Екатерина" userId="b00081990a43f992" providerId="Windows Live" clId="Web-{869E4D11-A741-4136-8ADC-09C0D669DF81}" dt="2020-09-23T18:44:17.351" v="552" actId="14100"/>
          <ac:spMkLst>
            <pc:docMk/>
            <pc:sldMk cId="1370160779" sldId="265"/>
            <ac:spMk id="3" creationId="{E41F1189-FB78-4B4A-8F90-10230C108CDF}"/>
          </ac:spMkLst>
        </pc:spChg>
        <pc:graphicFrameChg chg="add del mod modGraphic">
          <ac:chgData name="Юрченко Екатерина" userId="b00081990a43f992" providerId="Windows Live" clId="Web-{869E4D11-A741-4136-8ADC-09C0D669DF81}" dt="2020-09-23T18:40:48.315" v="503"/>
          <ac:graphicFrameMkLst>
            <pc:docMk/>
            <pc:sldMk cId="1370160779" sldId="265"/>
            <ac:graphicFrameMk id="4" creationId="{1C1C5099-ED48-45AE-9886-674A420A7B49}"/>
          </ac:graphicFrameMkLst>
        </pc:graphicFrameChg>
        <pc:graphicFrameChg chg="add mod modGraphic">
          <ac:chgData name="Юрченко Екатерина" userId="b00081990a43f992" providerId="Windows Live" clId="Web-{869E4D11-A741-4136-8ADC-09C0D669DF81}" dt="2020-09-23T18:44:14.148" v="551" actId="1076"/>
          <ac:graphicFrameMkLst>
            <pc:docMk/>
            <pc:sldMk cId="1370160779" sldId="265"/>
            <ac:graphicFrameMk id="19" creationId="{7D9649FD-753F-4E28-86ED-B80AEB9924D2}"/>
          </ac:graphicFrameMkLst>
        </pc:graphicFrameChg>
        <pc:picChg chg="add mod">
          <ac:chgData name="Юрченко Екатерина" userId="b00081990a43f992" providerId="Windows Live" clId="Web-{869E4D11-A741-4136-8ADC-09C0D669DF81}" dt="2020-09-23T18:45:22.477" v="560" actId="14100"/>
          <ac:picMkLst>
            <pc:docMk/>
            <pc:sldMk cId="1370160779" sldId="265"/>
            <ac:picMk id="368" creationId="{05723C7B-80C3-461A-90E8-57377EC25FE8}"/>
          </ac:picMkLst>
        </pc:picChg>
        <pc:picChg chg="add mod ord">
          <ac:chgData name="Юрченко Екатерина" userId="b00081990a43f992" providerId="Windows Live" clId="Web-{869E4D11-A741-4136-8ADC-09C0D669DF81}" dt="2020-09-23T18:45:26.071" v="561"/>
          <ac:picMkLst>
            <pc:docMk/>
            <pc:sldMk cId="1370160779" sldId="265"/>
            <ac:picMk id="369" creationId="{FE8A3DE8-4E6B-4626-8565-BC818462E485}"/>
          </ac:picMkLst>
        </pc:picChg>
      </pc:sldChg>
      <pc:sldChg chg="addSp delSp modSp new mod setBg">
        <pc:chgData name="Юрченко Екатерина" userId="b00081990a43f992" providerId="Windows Live" clId="Web-{869E4D11-A741-4136-8ADC-09C0D669DF81}" dt="2020-09-23T18:48:21.653" v="610" actId="1076"/>
        <pc:sldMkLst>
          <pc:docMk/>
          <pc:sldMk cId="1996557101" sldId="266"/>
        </pc:sldMkLst>
        <pc:spChg chg="mod">
          <ac:chgData name="Юрченко Екатерина" userId="b00081990a43f992" providerId="Windows Live" clId="Web-{869E4D11-A741-4136-8ADC-09C0D669DF81}" dt="2020-09-23T18:47:55.637" v="596" actId="20577"/>
          <ac:spMkLst>
            <pc:docMk/>
            <pc:sldMk cId="1996557101" sldId="266"/>
            <ac:spMk id="2" creationId="{BE6F5164-9C17-48D2-B07E-A2570E244982}"/>
          </ac:spMkLst>
        </pc:spChg>
        <pc:spChg chg="del">
          <ac:chgData name="Юрченко Екатерина" userId="b00081990a43f992" providerId="Windows Live" clId="Web-{869E4D11-A741-4136-8ADC-09C0D669DF81}" dt="2020-09-23T18:46:45.166" v="572"/>
          <ac:spMkLst>
            <pc:docMk/>
            <pc:sldMk cId="1996557101" sldId="266"/>
            <ac:spMk id="3" creationId="{B058B4F4-DC8E-4914-ACE9-235F08E9F706}"/>
          </ac:spMkLst>
        </pc:spChg>
        <pc:spChg chg="add mod ord">
          <ac:chgData name="Юрченко Екатерина" userId="b00081990a43f992" providerId="Windows Live" clId="Web-{869E4D11-A741-4136-8ADC-09C0D669DF81}" dt="2020-09-23T18:48:21.653" v="610" actId="1076"/>
          <ac:spMkLst>
            <pc:docMk/>
            <pc:sldMk cId="1996557101" sldId="266"/>
            <ac:spMk id="6" creationId="{71CC56E3-5652-466E-BDFD-2090CA696A4E}"/>
          </ac:spMkLst>
        </pc:spChg>
        <pc:spChg chg="add">
          <ac:chgData name="Юрченко Екатерина" userId="b00081990a43f992" providerId="Windows Live" clId="Web-{869E4D11-A741-4136-8ADC-09C0D669DF81}" dt="2020-09-23T18:46:53.917" v="575"/>
          <ac:spMkLst>
            <pc:docMk/>
            <pc:sldMk cId="1996557101" sldId="266"/>
            <ac:spMk id="11" creationId="{987A0FBA-CC04-4256-A8EB-BB3C543E989C}"/>
          </ac:spMkLst>
        </pc:spChg>
        <pc:spChg chg="add">
          <ac:chgData name="Юрченко Екатерина" userId="b00081990a43f992" providerId="Windows Live" clId="Web-{869E4D11-A741-4136-8ADC-09C0D669DF81}" dt="2020-09-23T18:46:53.917" v="575"/>
          <ac:spMkLst>
            <pc:docMk/>
            <pc:sldMk cId="1996557101" sldId="266"/>
            <ac:spMk id="13" creationId="{C75CD783-E708-4711-B23C-5B7B72A3D8F0}"/>
          </ac:spMkLst>
        </pc:spChg>
        <pc:spChg chg="add">
          <ac:chgData name="Юрченко Екатерина" userId="b00081990a43f992" providerId="Windows Live" clId="Web-{869E4D11-A741-4136-8ADC-09C0D669DF81}" dt="2020-09-23T18:46:53.917" v="575"/>
          <ac:spMkLst>
            <pc:docMk/>
            <pc:sldMk cId="1996557101" sldId="266"/>
            <ac:spMk id="15" creationId="{E633B38B-B87A-4288-A20F-0223A6C27A5A}"/>
          </ac:spMkLst>
        </pc:spChg>
        <pc:graphicFrameChg chg="add mod ord modGraphic">
          <ac:chgData name="Юрченко Екатерина" userId="b00081990a43f992" providerId="Windows Live" clId="Web-{869E4D11-A741-4136-8ADC-09C0D669DF81}" dt="2020-09-23T18:47:58.762" v="598"/>
          <ac:graphicFrameMkLst>
            <pc:docMk/>
            <pc:sldMk cId="1996557101" sldId="266"/>
            <ac:graphicFrameMk id="5" creationId="{6F2BAE50-BC6A-44C0-A0F0-158B09F61A20}"/>
          </ac:graphicFrameMkLst>
        </pc:graphicFrameChg>
      </pc:sldChg>
      <pc:sldChg chg="addSp delSp modSp new mod setBg addAnim modAnim">
        <pc:chgData name="Юрченко Екатерина" userId="b00081990a43f992" providerId="Windows Live" clId="Web-{869E4D11-A741-4136-8ADC-09C0D669DF81}" dt="2020-09-23T18:51:26.172" v="636"/>
        <pc:sldMkLst>
          <pc:docMk/>
          <pc:sldMk cId="2314731787" sldId="267"/>
        </pc:sldMkLst>
        <pc:spChg chg="mod ord">
          <ac:chgData name="Юрченко Екатерина" userId="b00081990a43f992" providerId="Windows Live" clId="Web-{869E4D11-A741-4136-8ADC-09C0D669DF81}" dt="2020-09-23T18:50:38.874" v="630" actId="20577"/>
          <ac:spMkLst>
            <pc:docMk/>
            <pc:sldMk cId="2314731787" sldId="267"/>
            <ac:spMk id="2" creationId="{968117A1-D69B-470C-940B-E8479753847A}"/>
          </ac:spMkLst>
        </pc:spChg>
        <pc:spChg chg="mod ord">
          <ac:chgData name="Юрченко Екатерина" userId="b00081990a43f992" providerId="Windows Live" clId="Web-{869E4D11-A741-4136-8ADC-09C0D669DF81}" dt="2020-09-23T18:50:27.468" v="627"/>
          <ac:spMkLst>
            <pc:docMk/>
            <pc:sldMk cId="2314731787" sldId="267"/>
            <ac:spMk id="3" creationId="{58345D11-7600-4A0F-9343-CC5468CD2619}"/>
          </ac:spMkLst>
        </pc:spChg>
        <pc:spChg chg="add">
          <ac:chgData name="Юрченко Екатерина" userId="b00081990a43f992" providerId="Windows Live" clId="Web-{869E4D11-A741-4136-8ADC-09C0D669DF81}" dt="2020-09-23T18:50:27.468" v="627"/>
          <ac:spMkLst>
            <pc:docMk/>
            <pc:sldMk cId="2314731787" sldId="267"/>
            <ac:spMk id="6" creationId="{987A0FBA-CC04-4256-A8EB-BB3C543E989C}"/>
          </ac:spMkLst>
        </pc:spChg>
        <pc:spChg chg="add">
          <ac:chgData name="Юрченко Екатерина" userId="b00081990a43f992" providerId="Windows Live" clId="Web-{869E4D11-A741-4136-8ADC-09C0D669DF81}" dt="2020-09-23T18:50:27.468" v="627"/>
          <ac:spMkLst>
            <pc:docMk/>
            <pc:sldMk cId="2314731787" sldId="267"/>
            <ac:spMk id="7" creationId="{66FC6F62-FEC6-45C4-B697-39FDA62A9666}"/>
          </ac:spMkLst>
        </pc:spChg>
        <pc:spChg chg="add del">
          <ac:chgData name="Юрченко Екатерина" userId="b00081990a43f992" providerId="Windows Live" clId="Web-{869E4D11-A741-4136-8ADC-09C0D669DF81}" dt="2020-09-23T18:50:27.452" v="626"/>
          <ac:spMkLst>
            <pc:docMk/>
            <pc:sldMk cId="2314731787" sldId="267"/>
            <ac:spMk id="9" creationId="{A6EF5A53-0A64-4CA5-B9C7-1CB97CB5CF1C}"/>
          </ac:spMkLst>
        </pc:spChg>
        <pc:spChg chg="add del">
          <ac:chgData name="Юрченко Екатерина" userId="b00081990a43f992" providerId="Windows Live" clId="Web-{869E4D11-A741-4136-8ADC-09C0D669DF81}" dt="2020-09-23T18:50:27.452" v="626"/>
          <ac:spMkLst>
            <pc:docMk/>
            <pc:sldMk cId="2314731787" sldId="267"/>
            <ac:spMk id="11" creationId="{34ABFBEA-4EB0-4D02-A2C0-1733CD3D6F12}"/>
          </ac:spMkLst>
        </pc:spChg>
        <pc:spChg chg="add del">
          <ac:chgData name="Юрченко Екатерина" userId="b00081990a43f992" providerId="Windows Live" clId="Web-{869E4D11-A741-4136-8ADC-09C0D669DF81}" dt="2020-09-23T18:50:27.452" v="626"/>
          <ac:spMkLst>
            <pc:docMk/>
            <pc:sldMk cId="2314731787" sldId="267"/>
            <ac:spMk id="13" creationId="{19E083F6-57F4-487B-A766-EA0462B1EED8}"/>
          </ac:spMkLst>
        </pc:spChg>
        <pc:spChg chg="add del">
          <ac:chgData name="Юрченко Екатерина" userId="b00081990a43f992" providerId="Windows Live" clId="Web-{869E4D11-A741-4136-8ADC-09C0D669DF81}" dt="2020-09-23T18:50:27.452" v="626"/>
          <ac:spMkLst>
            <pc:docMk/>
            <pc:sldMk cId="2314731787" sldId="267"/>
            <ac:spMk id="15" creationId="{7A18C9FB-EC4C-4DAE-8F7D-C6E5AF607958}"/>
          </ac:spMkLst>
        </pc:spChg>
        <pc:spChg chg="add del">
          <ac:chgData name="Юрченко Екатерина" userId="b00081990a43f992" providerId="Windows Live" clId="Web-{869E4D11-A741-4136-8ADC-09C0D669DF81}" dt="2020-09-23T18:50:27.452" v="626"/>
          <ac:spMkLst>
            <pc:docMk/>
            <pc:sldMk cId="2314731787" sldId="267"/>
            <ac:spMk id="17" creationId="{0ED8FC7E-742C-4B53-B6FF-F19F8EDA28B3}"/>
          </ac:spMkLst>
        </pc:spChg>
        <pc:spChg chg="add del">
          <ac:chgData name="Юрченко Екатерина" userId="b00081990a43f992" providerId="Windows Live" clId="Web-{869E4D11-A741-4136-8ADC-09C0D669DF81}" dt="2020-09-23T18:50:27.452" v="626"/>
          <ac:spMkLst>
            <pc:docMk/>
            <pc:sldMk cId="2314731787" sldId="267"/>
            <ac:spMk id="19" creationId="{F798D3DD-23B7-41EE-9021-C8F9A8E2C19B}"/>
          </ac:spMkLst>
        </pc:spChg>
        <pc:grpChg chg="add">
          <ac:chgData name="Юрченко Екатерина" userId="b00081990a43f992" providerId="Windows Live" clId="Web-{869E4D11-A741-4136-8ADC-09C0D669DF81}" dt="2020-09-23T18:50:27.468" v="627"/>
          <ac:grpSpMkLst>
            <pc:docMk/>
            <pc:sldMk cId="2314731787" sldId="267"/>
            <ac:grpSpMk id="8" creationId="{F8D7210F-BCFD-46C1-9A2C-3717368B1A78}"/>
          </ac:grpSpMkLst>
        </pc:grpChg>
        <pc:grpChg chg="add del">
          <ac:chgData name="Юрченко Екатерина" userId="b00081990a43f992" providerId="Windows Live" clId="Web-{869E4D11-A741-4136-8ADC-09C0D669DF81}" dt="2020-09-23T18:50:27.452" v="626"/>
          <ac:grpSpMkLst>
            <pc:docMk/>
            <pc:sldMk cId="2314731787" sldId="267"/>
            <ac:grpSpMk id="21" creationId="{2C072688-BFC7-4FE8-A45E-B3C63CBB9632}"/>
          </ac:grpSpMkLst>
        </pc:grpChg>
        <pc:picChg chg="add mod ord">
          <ac:chgData name="Юрченко Екатерина" userId="b00081990a43f992" providerId="Windows Live" clId="Web-{869E4D11-A741-4136-8ADC-09C0D669DF81}" dt="2020-09-23T18:50:27.468" v="627"/>
          <ac:picMkLst>
            <pc:docMk/>
            <pc:sldMk cId="2314731787" sldId="267"/>
            <ac:picMk id="4" creationId="{6852844D-3138-48D4-9794-C0766779F096}"/>
          </ac:picMkLst>
        </pc:picChg>
      </pc:sldChg>
      <pc:sldChg chg="addSp delSp modSp new mod setBg">
        <pc:chgData name="Юрченко Екатерина" userId="b00081990a43f992" providerId="Windows Live" clId="Web-{869E4D11-A741-4136-8ADC-09C0D669DF81}" dt="2020-09-23T18:52:07.704" v="656" actId="1076"/>
        <pc:sldMkLst>
          <pc:docMk/>
          <pc:sldMk cId="3063430704" sldId="268"/>
        </pc:sldMkLst>
        <pc:spChg chg="mod">
          <ac:chgData name="Юрченко Екатерина" userId="b00081990a43f992" providerId="Windows Live" clId="Web-{869E4D11-A741-4136-8ADC-09C0D669DF81}" dt="2020-09-23T18:52:07.704" v="656" actId="1076"/>
          <ac:spMkLst>
            <pc:docMk/>
            <pc:sldMk cId="3063430704" sldId="268"/>
            <ac:spMk id="2" creationId="{4BCDD3AD-B1F2-4814-B638-B5E2706BEE45}"/>
          </ac:spMkLst>
        </pc:spChg>
        <pc:spChg chg="del mod">
          <ac:chgData name="Юрченко Екатерина" userId="b00081990a43f992" providerId="Windows Live" clId="Web-{869E4D11-A741-4136-8ADC-09C0D669DF81}" dt="2020-09-23T18:51:43.016" v="641"/>
          <ac:spMkLst>
            <pc:docMk/>
            <pc:sldMk cId="3063430704" sldId="268"/>
            <ac:spMk id="3" creationId="{A65F519F-843B-488F-A99A-790320B956C0}"/>
          </ac:spMkLst>
        </pc:spChg>
        <pc:spChg chg="add">
          <ac:chgData name="Юрченко Екатерина" userId="b00081990a43f992" providerId="Windows Live" clId="Web-{869E4D11-A741-4136-8ADC-09C0D669DF81}" dt="2020-09-23T18:51:56.220" v="650"/>
          <ac:spMkLst>
            <pc:docMk/>
            <pc:sldMk cId="3063430704" sldId="268"/>
            <ac:spMk id="7" creationId="{A6EF5A53-0A64-4CA5-B9C7-1CB97CB5CF1C}"/>
          </ac:spMkLst>
        </pc:spChg>
        <pc:spChg chg="add">
          <ac:chgData name="Юрченко Екатерина" userId="b00081990a43f992" providerId="Windows Live" clId="Web-{869E4D11-A741-4136-8ADC-09C0D669DF81}" dt="2020-09-23T18:51:56.220" v="650"/>
          <ac:spMkLst>
            <pc:docMk/>
            <pc:sldMk cId="3063430704" sldId="268"/>
            <ac:spMk id="9" creationId="{34ABFBEA-4EB0-4D02-A2C0-1733CD3D6F12}"/>
          </ac:spMkLst>
        </pc:spChg>
        <pc:spChg chg="add">
          <ac:chgData name="Юрченко Екатерина" userId="b00081990a43f992" providerId="Windows Live" clId="Web-{869E4D11-A741-4136-8ADC-09C0D669DF81}" dt="2020-09-23T18:51:56.220" v="650"/>
          <ac:spMkLst>
            <pc:docMk/>
            <pc:sldMk cId="3063430704" sldId="268"/>
            <ac:spMk id="11" creationId="{19E083F6-57F4-487B-A766-EA0462B1EED8}"/>
          </ac:spMkLst>
        </pc:spChg>
        <pc:spChg chg="add">
          <ac:chgData name="Юрченко Екатерина" userId="b00081990a43f992" providerId="Windows Live" clId="Web-{869E4D11-A741-4136-8ADC-09C0D669DF81}" dt="2020-09-23T18:51:56.220" v="650"/>
          <ac:spMkLst>
            <pc:docMk/>
            <pc:sldMk cId="3063430704" sldId="268"/>
            <ac:spMk id="13" creationId="{7A18C9FB-EC4C-4DAE-8F7D-C6E5AF607958}"/>
          </ac:spMkLst>
        </pc:spChg>
        <pc:spChg chg="add">
          <ac:chgData name="Юрченко Екатерина" userId="b00081990a43f992" providerId="Windows Live" clId="Web-{869E4D11-A741-4136-8ADC-09C0D669DF81}" dt="2020-09-23T18:51:56.220" v="650"/>
          <ac:spMkLst>
            <pc:docMk/>
            <pc:sldMk cId="3063430704" sldId="268"/>
            <ac:spMk id="15" creationId="{3B2B1500-BB55-471C-8A9E-67288297ECE1}"/>
          </ac:spMkLst>
        </pc:spChg>
        <pc:spChg chg="add">
          <ac:chgData name="Юрченко Екатерина" userId="b00081990a43f992" providerId="Windows Live" clId="Web-{869E4D11-A741-4136-8ADC-09C0D669DF81}" dt="2020-09-23T18:51:56.220" v="650"/>
          <ac:spMkLst>
            <pc:docMk/>
            <pc:sldMk cId="3063430704" sldId="268"/>
            <ac:spMk id="17" creationId="{3045E22C-A99D-41BB-AF14-EF1B1E745A70}"/>
          </ac:spMkLst>
        </pc:spChg>
      </pc:sldChg>
    </pc:docChg>
  </pc:docChgLst>
  <pc:docChgLst>
    <pc:chgData name="Юрченко Екатерина" userId="b00081990a43f992" providerId="Windows Live" clId="Web-{33E1018A-ACC2-4BFE-8C6F-A6C79813AC04}"/>
    <pc:docChg chg="addSld modSld addMainMaster delMainMaster">
      <pc:chgData name="Юрченко Екатерина" userId="b00081990a43f992" providerId="Windows Live" clId="Web-{33E1018A-ACC2-4BFE-8C6F-A6C79813AC04}" dt="2020-09-23T18:10:16.391" v="517" actId="20577"/>
      <pc:docMkLst>
        <pc:docMk/>
      </pc:docMkLst>
      <pc:sldChg chg="addSp delSp modSp mod setBg modClrScheme chgLayout">
        <pc:chgData name="Юрченко Екатерина" userId="b00081990a43f992" providerId="Windows Live" clId="Web-{33E1018A-ACC2-4BFE-8C6F-A6C79813AC04}" dt="2020-09-23T17:37:50.807" v="84" actId="1076"/>
        <pc:sldMkLst>
          <pc:docMk/>
          <pc:sldMk cId="1351651579" sldId="256"/>
        </pc:sldMkLst>
        <pc:spChg chg="mod">
          <ac:chgData name="Юрченко Екатерина" userId="b00081990a43f992" providerId="Windows Live" clId="Web-{33E1018A-ACC2-4BFE-8C6F-A6C79813AC04}" dt="2020-09-23T17:37:50.807" v="84" actId="1076"/>
          <ac:spMkLst>
            <pc:docMk/>
            <pc:sldMk cId="1351651579" sldId="256"/>
            <ac:spMk id="2" creationId="{00000000-0000-0000-0000-000000000000}"/>
          </ac:spMkLst>
        </pc:spChg>
        <pc:spChg chg="mod">
          <ac:chgData name="Юрченко Екатерина" userId="b00081990a43f992" providerId="Windows Live" clId="Web-{33E1018A-ACC2-4BFE-8C6F-A6C79813AC04}" dt="2020-09-23T17:37:44.385" v="82" actId="1076"/>
          <ac:spMkLst>
            <pc:docMk/>
            <pc:sldMk cId="1351651579" sldId="256"/>
            <ac:spMk id="3" creationId="{00000000-0000-0000-0000-000000000000}"/>
          </ac:spMkLst>
        </pc:spChg>
        <pc:spChg chg="add del">
          <ac:chgData name="Юрченко Екатерина" userId="b00081990a43f992" providerId="Windows Live" clId="Web-{33E1018A-ACC2-4BFE-8C6F-A6C79813AC04}" dt="2020-09-23T17:37:00.712" v="68"/>
          <ac:spMkLst>
            <pc:docMk/>
            <pc:sldMk cId="1351651579" sldId="256"/>
            <ac:spMk id="8" creationId="{7A18C9FB-EC4C-4DAE-8F7D-C6E5AF607958}"/>
          </ac:spMkLst>
        </pc:spChg>
        <pc:spChg chg="add del">
          <ac:chgData name="Юрченко Екатерина" userId="b00081990a43f992" providerId="Windows Live" clId="Web-{33E1018A-ACC2-4BFE-8C6F-A6C79813AC04}" dt="2020-09-23T17:37:00.712" v="68"/>
          <ac:spMkLst>
            <pc:docMk/>
            <pc:sldMk cId="1351651579" sldId="256"/>
            <ac:spMk id="10" creationId="{198DD8E9-519B-43B1-96FF-0286B62D70E2}"/>
          </ac:spMkLst>
        </pc:spChg>
        <pc:spChg chg="add del">
          <ac:chgData name="Юрченко Екатерина" userId="b00081990a43f992" providerId="Windows Live" clId="Web-{33E1018A-ACC2-4BFE-8C6F-A6C79813AC04}" dt="2020-09-23T17:37:00.712" v="68"/>
          <ac:spMkLst>
            <pc:docMk/>
            <pc:sldMk cId="1351651579" sldId="256"/>
            <ac:spMk id="12" creationId="{6CCD7EBD-BBF4-47CF-B72E-8F2C476B33D8}"/>
          </ac:spMkLst>
        </pc:spChg>
        <pc:spChg chg="add">
          <ac:chgData name="Юрченко Екатерина" userId="b00081990a43f992" providerId="Windows Live" clId="Web-{33E1018A-ACC2-4BFE-8C6F-A6C79813AC04}" dt="2020-09-23T17:37:00.712" v="68"/>
          <ac:spMkLst>
            <pc:docMk/>
            <pc:sldMk cId="1351651579" sldId="256"/>
            <ac:spMk id="17" creationId="{7A18C9FB-EC4C-4DAE-8F7D-C6E5AF607958}"/>
          </ac:spMkLst>
        </pc:spChg>
        <pc:spChg chg="add">
          <ac:chgData name="Юрченко Екатерина" userId="b00081990a43f992" providerId="Windows Live" clId="Web-{33E1018A-ACC2-4BFE-8C6F-A6C79813AC04}" dt="2020-09-23T17:37:00.712" v="68"/>
          <ac:spMkLst>
            <pc:docMk/>
            <pc:sldMk cId="1351651579" sldId="256"/>
            <ac:spMk id="19" creationId="{B47A9921-6509-49C2-BEBF-924F28066091}"/>
          </ac:spMkLst>
        </pc:spChg>
        <pc:picChg chg="add mod">
          <ac:chgData name="Юрченко Екатерина" userId="b00081990a43f992" providerId="Windows Live" clId="Web-{33E1018A-ACC2-4BFE-8C6F-A6C79813AC04}" dt="2020-09-23T17:37:16.603" v="71" actId="14100"/>
          <ac:picMkLst>
            <pc:docMk/>
            <pc:sldMk cId="1351651579" sldId="256"/>
            <ac:picMk id="4" creationId="{09D860AB-72C1-4486-819D-1B64EAB6D37A}"/>
          </ac:picMkLst>
        </pc:picChg>
      </pc:sldChg>
      <pc:sldChg chg="addSp modSp new mod setBg">
        <pc:chgData name="Юрченко Екатерина" userId="b00081990a43f992" providerId="Windows Live" clId="Web-{33E1018A-ACC2-4BFE-8C6F-A6C79813AC04}" dt="2020-09-23T17:40:02.905" v="116" actId="14100"/>
        <pc:sldMkLst>
          <pc:docMk/>
          <pc:sldMk cId="1818312137" sldId="257"/>
        </pc:sldMkLst>
        <pc:spChg chg="mod ord">
          <ac:chgData name="Юрченко Екатерина" userId="b00081990a43f992" providerId="Windows Live" clId="Web-{33E1018A-ACC2-4BFE-8C6F-A6C79813AC04}" dt="2020-09-23T17:39:56.498" v="114" actId="14100"/>
          <ac:spMkLst>
            <pc:docMk/>
            <pc:sldMk cId="1818312137" sldId="257"/>
            <ac:spMk id="2" creationId="{A5FDC8B5-C182-4608-BD7E-C394508F3DF4}"/>
          </ac:spMkLst>
        </pc:spChg>
        <pc:spChg chg="mod ord">
          <ac:chgData name="Юрченко Екатерина" userId="b00081990a43f992" providerId="Windows Live" clId="Web-{33E1018A-ACC2-4BFE-8C6F-A6C79813AC04}" dt="2020-09-23T17:40:02.905" v="116" actId="14100"/>
          <ac:spMkLst>
            <pc:docMk/>
            <pc:sldMk cId="1818312137" sldId="257"/>
            <ac:spMk id="3" creationId="{7623FBFF-5BDE-49E2-8688-9054A20946EA}"/>
          </ac:spMkLst>
        </pc:spChg>
        <pc:spChg chg="add">
          <ac:chgData name="Юрченко Екатерина" userId="b00081990a43f992" providerId="Windows Live" clId="Web-{33E1018A-ACC2-4BFE-8C6F-A6C79813AC04}" dt="2020-09-23T17:39:33.576" v="107"/>
          <ac:spMkLst>
            <pc:docMk/>
            <pc:sldMk cId="1818312137" sldId="257"/>
            <ac:spMk id="9" creationId="{987A0FBA-CC04-4256-A8EB-BB3C543E989C}"/>
          </ac:spMkLst>
        </pc:spChg>
        <pc:spChg chg="add">
          <ac:chgData name="Юрченко Екатерина" userId="b00081990a43f992" providerId="Windows Live" clId="Web-{33E1018A-ACC2-4BFE-8C6F-A6C79813AC04}" dt="2020-09-23T17:39:33.576" v="107"/>
          <ac:spMkLst>
            <pc:docMk/>
            <pc:sldMk cId="1818312137" sldId="257"/>
            <ac:spMk id="11" creationId="{3B415D11-6899-4C75-BEAD-79C4656DC0A2}"/>
          </ac:spMkLst>
        </pc:spChg>
        <pc:spChg chg="add">
          <ac:chgData name="Юрченко Екатерина" userId="b00081990a43f992" providerId="Windows Live" clId="Web-{33E1018A-ACC2-4BFE-8C6F-A6C79813AC04}" dt="2020-09-23T17:39:33.576" v="107"/>
          <ac:spMkLst>
            <pc:docMk/>
            <pc:sldMk cId="1818312137" sldId="257"/>
            <ac:spMk id="13" creationId="{A3BFB3E6-2D9E-4A5C-826F-44A91F59778D}"/>
          </ac:spMkLst>
        </pc:spChg>
        <pc:picChg chg="add mod">
          <ac:chgData name="Юрченко Екатерина" userId="b00081990a43f992" providerId="Windows Live" clId="Web-{33E1018A-ACC2-4BFE-8C6F-A6C79813AC04}" dt="2020-09-23T17:39:44.701" v="111" actId="1076"/>
          <ac:picMkLst>
            <pc:docMk/>
            <pc:sldMk cId="1818312137" sldId="257"/>
            <ac:picMk id="4" creationId="{2282988D-42D8-4177-AA70-C08117468A02}"/>
          </ac:picMkLst>
        </pc:picChg>
      </pc:sldChg>
      <pc:sldChg chg="addSp modSp new mod setBg">
        <pc:chgData name="Юрченко Екатерина" userId="b00081990a43f992" providerId="Windows Live" clId="Web-{33E1018A-ACC2-4BFE-8C6F-A6C79813AC04}" dt="2020-09-23T17:47:27.698" v="293" actId="20577"/>
        <pc:sldMkLst>
          <pc:docMk/>
          <pc:sldMk cId="666880630" sldId="258"/>
        </pc:sldMkLst>
        <pc:spChg chg="mod ord">
          <ac:chgData name="Юрченко Екатерина" userId="b00081990a43f992" providerId="Windows Live" clId="Web-{33E1018A-ACC2-4BFE-8C6F-A6C79813AC04}" dt="2020-09-23T17:45:18.976" v="227" actId="1076"/>
          <ac:spMkLst>
            <pc:docMk/>
            <pc:sldMk cId="666880630" sldId="258"/>
            <ac:spMk id="2" creationId="{80F75BC5-EAA6-4C30-A7B5-ECD0404A20DC}"/>
          </ac:spMkLst>
        </pc:spChg>
        <pc:spChg chg="mod">
          <ac:chgData name="Юрченко Екатерина" userId="b00081990a43f992" providerId="Windows Live" clId="Web-{33E1018A-ACC2-4BFE-8C6F-A6C79813AC04}" dt="2020-09-23T17:47:27.698" v="293" actId="20577"/>
          <ac:spMkLst>
            <pc:docMk/>
            <pc:sldMk cId="666880630" sldId="258"/>
            <ac:spMk id="3" creationId="{0C0C6E9C-32C5-4E0E-9E5D-D1C3E468A7BA}"/>
          </ac:spMkLst>
        </pc:spChg>
        <pc:spChg chg="add">
          <ac:chgData name="Юрченко Екатерина" userId="b00081990a43f992" providerId="Windows Live" clId="Web-{33E1018A-ACC2-4BFE-8C6F-A6C79813AC04}" dt="2020-09-23T17:44:12.614" v="203"/>
          <ac:spMkLst>
            <pc:docMk/>
            <pc:sldMk cId="666880630" sldId="258"/>
            <ac:spMk id="9" creationId="{987A0FBA-CC04-4256-A8EB-BB3C543E989C}"/>
          </ac:spMkLst>
        </pc:spChg>
        <pc:spChg chg="add">
          <ac:chgData name="Юрченко Екатерина" userId="b00081990a43f992" providerId="Windows Live" clId="Web-{33E1018A-ACC2-4BFE-8C6F-A6C79813AC04}" dt="2020-09-23T17:44:12.614" v="203"/>
          <ac:spMkLst>
            <pc:docMk/>
            <pc:sldMk cId="666880630" sldId="258"/>
            <ac:spMk id="11" creationId="{3D065C6D-EB42-400B-99C4-D0ACE936F6C3}"/>
          </ac:spMkLst>
        </pc:spChg>
        <pc:spChg chg="add">
          <ac:chgData name="Юрченко Екатерина" userId="b00081990a43f992" providerId="Windows Live" clId="Web-{33E1018A-ACC2-4BFE-8C6F-A6C79813AC04}" dt="2020-09-23T17:44:12.614" v="203"/>
          <ac:spMkLst>
            <pc:docMk/>
            <pc:sldMk cId="666880630" sldId="258"/>
            <ac:spMk id="13" creationId="{3362A0EA-3E81-4464-94B8-70BE5870EDC0}"/>
          </ac:spMkLst>
        </pc:spChg>
        <pc:picChg chg="add mod">
          <ac:chgData name="Юрченко Екатерина" userId="b00081990a43f992" providerId="Windows Live" clId="Web-{33E1018A-ACC2-4BFE-8C6F-A6C79813AC04}" dt="2020-09-23T17:44:18.880" v="205" actId="1076"/>
          <ac:picMkLst>
            <pc:docMk/>
            <pc:sldMk cId="666880630" sldId="258"/>
            <ac:picMk id="4" creationId="{99B279B0-5207-4B61-AC95-2B43050ED8BD}"/>
          </ac:picMkLst>
        </pc:picChg>
      </pc:sldChg>
      <pc:sldChg chg="addSp delSp modSp new mod setBg">
        <pc:chgData name="Юрченко Екатерина" userId="b00081990a43f992" providerId="Windows Live" clId="Web-{33E1018A-ACC2-4BFE-8C6F-A6C79813AC04}" dt="2020-09-23T17:54:54.866" v="408" actId="14100"/>
        <pc:sldMkLst>
          <pc:docMk/>
          <pc:sldMk cId="3422958692" sldId="259"/>
        </pc:sldMkLst>
        <pc:spChg chg="mod ord">
          <ac:chgData name="Юрченко Екатерина" userId="b00081990a43f992" providerId="Windows Live" clId="Web-{33E1018A-ACC2-4BFE-8C6F-A6C79813AC04}" dt="2020-09-23T17:52:18.503" v="348" actId="1076"/>
          <ac:spMkLst>
            <pc:docMk/>
            <pc:sldMk cId="3422958692" sldId="259"/>
            <ac:spMk id="2" creationId="{FDE8100C-F384-4E88-BE29-A3DB358A509A}"/>
          </ac:spMkLst>
        </pc:spChg>
        <pc:spChg chg="mod ord">
          <ac:chgData name="Юрченко Екатерина" userId="b00081990a43f992" providerId="Windows Live" clId="Web-{33E1018A-ACC2-4BFE-8C6F-A6C79813AC04}" dt="2020-09-23T17:54:54.866" v="408" actId="14100"/>
          <ac:spMkLst>
            <pc:docMk/>
            <pc:sldMk cId="3422958692" sldId="259"/>
            <ac:spMk id="3" creationId="{2058DE85-7F98-43DD-AD47-713F32462A79}"/>
          </ac:spMkLst>
        </pc:spChg>
        <pc:spChg chg="add mod">
          <ac:chgData name="Юрченко Екатерина" userId="b00081990a43f992" providerId="Windows Live" clId="Web-{33E1018A-ACC2-4BFE-8C6F-A6C79813AC04}" dt="2020-09-23T17:53:53.755" v="385" actId="20577"/>
          <ac:spMkLst>
            <pc:docMk/>
            <pc:sldMk cId="3422958692" sldId="259"/>
            <ac:spMk id="6" creationId="{20746898-91A0-46B1-8399-5132A95C5BB5}"/>
          </ac:spMkLst>
        </pc:spChg>
        <pc:spChg chg="add">
          <ac:chgData name="Юрченко Екатерина" userId="b00081990a43f992" providerId="Windows Live" clId="Web-{33E1018A-ACC2-4BFE-8C6F-A6C79813AC04}" dt="2020-09-23T17:51:57.612" v="345"/>
          <ac:spMkLst>
            <pc:docMk/>
            <pc:sldMk cId="3422958692" sldId="259"/>
            <ac:spMk id="7" creationId="{075615F8-B807-416B-8DBB-536E4371AA51}"/>
          </ac:spMkLst>
        </pc:spChg>
        <pc:spChg chg="add">
          <ac:chgData name="Юрченко Екатерина" userId="b00081990a43f992" providerId="Windows Live" clId="Web-{33E1018A-ACC2-4BFE-8C6F-A6C79813AC04}" dt="2020-09-23T17:51:57.612" v="345"/>
          <ac:spMkLst>
            <pc:docMk/>
            <pc:sldMk cId="3422958692" sldId="259"/>
            <ac:spMk id="8" creationId="{ABD7CFF2-F763-4FE4-85E9-D17BD297A235}"/>
          </ac:spMkLst>
        </pc:spChg>
        <pc:spChg chg="add">
          <ac:chgData name="Юрченко Екатерина" userId="b00081990a43f992" providerId="Windows Live" clId="Web-{33E1018A-ACC2-4BFE-8C6F-A6C79813AC04}" dt="2020-09-23T17:51:57.612" v="345"/>
          <ac:spMkLst>
            <pc:docMk/>
            <pc:sldMk cId="3422958692" sldId="259"/>
            <ac:spMk id="9" creationId="{1B7418B6-4C93-44C2-A395-71D883E29709}"/>
          </ac:spMkLst>
        </pc:spChg>
        <pc:spChg chg="add del">
          <ac:chgData name="Юрченко Екатерина" userId="b00081990a43f992" providerId="Windows Live" clId="Web-{33E1018A-ACC2-4BFE-8C6F-A6C79813AC04}" dt="2020-09-23T17:51:57.596" v="344"/>
          <ac:spMkLst>
            <pc:docMk/>
            <pc:sldMk cId="3422958692" sldId="259"/>
            <ac:spMk id="10" creationId="{075615F8-B807-416B-8DBB-536E4371AA51}"/>
          </ac:spMkLst>
        </pc:spChg>
        <pc:spChg chg="add">
          <ac:chgData name="Юрченко Екатерина" userId="b00081990a43f992" providerId="Windows Live" clId="Web-{33E1018A-ACC2-4BFE-8C6F-A6C79813AC04}" dt="2020-09-23T17:51:57.612" v="345"/>
          <ac:spMkLst>
            <pc:docMk/>
            <pc:sldMk cId="3422958692" sldId="259"/>
            <ac:spMk id="11" creationId="{AFAB69F3-358E-4404-BA2F-847F48B88C1B}"/>
          </ac:spMkLst>
        </pc:spChg>
        <pc:spChg chg="add del">
          <ac:chgData name="Юрченко Екатерина" userId="b00081990a43f992" providerId="Windows Live" clId="Web-{33E1018A-ACC2-4BFE-8C6F-A6C79813AC04}" dt="2020-09-23T17:51:57.596" v="344"/>
          <ac:spMkLst>
            <pc:docMk/>
            <pc:sldMk cId="3422958692" sldId="259"/>
            <ac:spMk id="12" creationId="{F0B9DADA-7F03-4B7B-80A1-824C16E6771C}"/>
          </ac:spMkLst>
        </pc:spChg>
        <pc:spChg chg="add del">
          <ac:chgData name="Юрченко Екатерина" userId="b00081990a43f992" providerId="Windows Live" clId="Web-{33E1018A-ACC2-4BFE-8C6F-A6C79813AC04}" dt="2020-09-23T17:51:57.596" v="344"/>
          <ac:spMkLst>
            <pc:docMk/>
            <pc:sldMk cId="3422958692" sldId="259"/>
            <ac:spMk id="14" creationId="{20758FF1-C584-443B-AD47-57B8F296C8A8}"/>
          </ac:spMkLst>
        </pc:spChg>
        <pc:spChg chg="add del">
          <ac:chgData name="Юрченко Екатерина" userId="b00081990a43f992" providerId="Windows Live" clId="Web-{33E1018A-ACC2-4BFE-8C6F-A6C79813AC04}" dt="2020-09-23T17:51:57.596" v="344"/>
          <ac:spMkLst>
            <pc:docMk/>
            <pc:sldMk cId="3422958692" sldId="259"/>
            <ac:spMk id="16" creationId="{6FFA88E0-67FD-4884-BFAB-507763DD8022}"/>
          </ac:spMkLst>
        </pc:spChg>
        <pc:spChg chg="add">
          <ac:chgData name="Юрченко Екатерина" userId="b00081990a43f992" providerId="Windows Live" clId="Web-{33E1018A-ACC2-4BFE-8C6F-A6C79813AC04}" dt="2020-09-23T17:51:57.612" v="345"/>
          <ac:spMkLst>
            <pc:docMk/>
            <pc:sldMk cId="3422958692" sldId="259"/>
            <ac:spMk id="18" creationId="{5347BD87-DF2B-4DDE-A683-F9B591E9967C}"/>
          </ac:spMkLst>
        </pc:spChg>
        <pc:picChg chg="add mod">
          <ac:chgData name="Юрченко Екатерина" userId="b00081990a43f992" providerId="Windows Live" clId="Web-{33E1018A-ACC2-4BFE-8C6F-A6C79813AC04}" dt="2020-09-23T17:53:26.676" v="377" actId="1076"/>
          <ac:picMkLst>
            <pc:docMk/>
            <pc:sldMk cId="3422958692" sldId="259"/>
            <ac:picMk id="4" creationId="{CF68DCAB-03FC-46DA-976E-27259D22A148}"/>
          </ac:picMkLst>
        </pc:picChg>
        <pc:picChg chg="add mod ord">
          <ac:chgData name="Юрченко Екатерина" userId="b00081990a43f992" providerId="Windows Live" clId="Web-{33E1018A-ACC2-4BFE-8C6F-A6C79813AC04}" dt="2020-09-23T17:52:26.597" v="351" actId="1076"/>
          <ac:picMkLst>
            <pc:docMk/>
            <pc:sldMk cId="3422958692" sldId="259"/>
            <ac:picMk id="5" creationId="{A0A499EE-02C6-45F1-83DF-FAC14F57E493}"/>
          </ac:picMkLst>
        </pc:picChg>
      </pc:sldChg>
      <pc:sldChg chg="addSp modSp new mod setBg">
        <pc:chgData name="Юрченко Екатерина" userId="b00081990a43f992" providerId="Windows Live" clId="Web-{33E1018A-ACC2-4BFE-8C6F-A6C79813AC04}" dt="2020-09-23T17:58:56.326" v="454" actId="1076"/>
        <pc:sldMkLst>
          <pc:docMk/>
          <pc:sldMk cId="1303859152" sldId="260"/>
        </pc:sldMkLst>
        <pc:spChg chg="mod ord">
          <ac:chgData name="Юрченко Екатерина" userId="b00081990a43f992" providerId="Windows Live" clId="Web-{33E1018A-ACC2-4BFE-8C6F-A6C79813AC04}" dt="2020-09-23T17:58:07.247" v="440"/>
          <ac:spMkLst>
            <pc:docMk/>
            <pc:sldMk cId="1303859152" sldId="260"/>
            <ac:spMk id="2" creationId="{E9894BF3-2078-49EE-8A4C-576828784A6B}"/>
          </ac:spMkLst>
        </pc:spChg>
        <pc:spChg chg="mod ord">
          <ac:chgData name="Юрченко Екатерина" userId="b00081990a43f992" providerId="Windows Live" clId="Web-{33E1018A-ACC2-4BFE-8C6F-A6C79813AC04}" dt="2020-09-23T17:58:35.263" v="452" actId="1076"/>
          <ac:spMkLst>
            <pc:docMk/>
            <pc:sldMk cId="1303859152" sldId="260"/>
            <ac:spMk id="3" creationId="{5646D50C-A245-4A71-85F7-1C5CE8FB01DA}"/>
          </ac:spMkLst>
        </pc:spChg>
        <pc:spChg chg="add">
          <ac:chgData name="Юрченко Екатерина" userId="b00081990a43f992" providerId="Windows Live" clId="Web-{33E1018A-ACC2-4BFE-8C6F-A6C79813AC04}" dt="2020-09-23T17:57:35.949" v="437"/>
          <ac:spMkLst>
            <pc:docMk/>
            <pc:sldMk cId="1303859152" sldId="260"/>
            <ac:spMk id="9" creationId="{987A0FBA-CC04-4256-A8EB-BB3C543E989C}"/>
          </ac:spMkLst>
        </pc:spChg>
        <pc:spChg chg="add">
          <ac:chgData name="Юрченко Екатерина" userId="b00081990a43f992" providerId="Windows Live" clId="Web-{33E1018A-ACC2-4BFE-8C6F-A6C79813AC04}" dt="2020-09-23T17:57:35.949" v="437"/>
          <ac:spMkLst>
            <pc:docMk/>
            <pc:sldMk cId="1303859152" sldId="260"/>
            <ac:spMk id="11" creationId="{C75CD783-E708-4711-B23C-5B7B72A3D8F0}"/>
          </ac:spMkLst>
        </pc:spChg>
        <pc:spChg chg="add">
          <ac:chgData name="Юрченко Екатерина" userId="b00081990a43f992" providerId="Windows Live" clId="Web-{33E1018A-ACC2-4BFE-8C6F-A6C79813AC04}" dt="2020-09-23T17:57:35.949" v="437"/>
          <ac:spMkLst>
            <pc:docMk/>
            <pc:sldMk cId="1303859152" sldId="260"/>
            <ac:spMk id="13" creationId="{E633B38B-B87A-4288-A20F-0223A6C27A5A}"/>
          </ac:spMkLst>
        </pc:spChg>
        <pc:picChg chg="add mod">
          <ac:chgData name="Юрченко Екатерина" userId="b00081990a43f992" providerId="Windows Live" clId="Web-{33E1018A-ACC2-4BFE-8C6F-A6C79813AC04}" dt="2020-09-23T17:58:56.326" v="454" actId="1076"/>
          <ac:picMkLst>
            <pc:docMk/>
            <pc:sldMk cId="1303859152" sldId="260"/>
            <ac:picMk id="4" creationId="{AA379C22-A450-4EA4-9A7C-959C1ECC52C4}"/>
          </ac:picMkLst>
        </pc:picChg>
      </pc:sldChg>
      <pc:sldChg chg="addSp delSp modSp new">
        <pc:chgData name="Юрченко Екатерина" userId="b00081990a43f992" providerId="Windows Live" clId="Web-{33E1018A-ACC2-4BFE-8C6F-A6C79813AC04}" dt="2020-09-23T18:10:16.391" v="517" actId="20577"/>
        <pc:sldMkLst>
          <pc:docMk/>
          <pc:sldMk cId="1939597514" sldId="261"/>
        </pc:sldMkLst>
        <pc:spChg chg="mod">
          <ac:chgData name="Юрченко Екатерина" userId="b00081990a43f992" providerId="Windows Live" clId="Web-{33E1018A-ACC2-4BFE-8C6F-A6C79813AC04}" dt="2020-09-23T18:10:16.391" v="517" actId="20577"/>
          <ac:spMkLst>
            <pc:docMk/>
            <pc:sldMk cId="1939597514" sldId="261"/>
            <ac:spMk id="2" creationId="{3DCC1D4D-D252-4D21-B45D-1835D3566F0E}"/>
          </ac:spMkLst>
        </pc:spChg>
        <pc:spChg chg="del">
          <ac:chgData name="Юрченко Екатерина" userId="b00081990a43f992" providerId="Windows Live" clId="Web-{33E1018A-ACC2-4BFE-8C6F-A6C79813AC04}" dt="2020-09-23T18:07:41.950" v="456"/>
          <ac:spMkLst>
            <pc:docMk/>
            <pc:sldMk cId="1939597514" sldId="261"/>
            <ac:spMk id="3" creationId="{12D42355-E82F-4BC5-9505-E56FFF1F11C0}"/>
          </ac:spMkLst>
        </pc:spChg>
        <pc:spChg chg="add del mod">
          <ac:chgData name="Юрченко Екатерина" userId="b00081990a43f992" providerId="Windows Live" clId="Web-{33E1018A-ACC2-4BFE-8C6F-A6C79813AC04}" dt="2020-09-23T18:09:43.812" v="507"/>
          <ac:spMkLst>
            <pc:docMk/>
            <pc:sldMk cId="1939597514" sldId="261"/>
            <ac:spMk id="6" creationId="{500E410E-CCB8-4D8C-B3BB-CA3996D97FD4}"/>
          </ac:spMkLst>
        </pc:spChg>
        <pc:graphicFrameChg chg="add mod ord modGraphic">
          <ac:chgData name="Юрченко Екатерина" userId="b00081990a43f992" providerId="Windows Live" clId="Web-{33E1018A-ACC2-4BFE-8C6F-A6C79813AC04}" dt="2020-09-23T18:09:49.547" v="509" actId="1076"/>
          <ac:graphicFrameMkLst>
            <pc:docMk/>
            <pc:sldMk cId="1939597514" sldId="261"/>
            <ac:graphicFrameMk id="5" creationId="{C21291AF-6D5C-4573-BDE6-6D9EE8487B9F}"/>
          </ac:graphicFrameMkLst>
        </pc:graphicFrameChg>
      </pc:sldChg>
      <pc:sldMasterChg chg="del delSldLayout">
        <pc:chgData name="Юрченко Екатерина" userId="b00081990a43f992" providerId="Windows Live" clId="Web-{33E1018A-ACC2-4BFE-8C6F-A6C79813AC04}" dt="2020-09-23T17:35:52.304" v="0"/>
        <pc:sldMasterMkLst>
          <pc:docMk/>
          <pc:sldMasterMk cId="3154979492" sldId="2147483648"/>
        </pc:sldMasterMkLst>
        <pc:sldLayoutChg chg="del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3154979492" sldId="2147483648"/>
            <pc:sldLayoutMk cId="161079921" sldId="2147483649"/>
          </pc:sldLayoutMkLst>
        </pc:sldLayoutChg>
        <pc:sldLayoutChg chg="del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3154979492" sldId="2147483648"/>
            <pc:sldLayoutMk cId="2703711724" sldId="2147483650"/>
          </pc:sldLayoutMkLst>
        </pc:sldLayoutChg>
        <pc:sldLayoutChg chg="del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3154979492" sldId="2147483648"/>
            <pc:sldLayoutMk cId="4076369896" sldId="2147483651"/>
          </pc:sldLayoutMkLst>
        </pc:sldLayoutChg>
        <pc:sldLayoutChg chg="del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3154979492" sldId="2147483648"/>
            <pc:sldLayoutMk cId="2625762208" sldId="2147483652"/>
          </pc:sldLayoutMkLst>
        </pc:sldLayoutChg>
        <pc:sldLayoutChg chg="del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3154979492" sldId="2147483648"/>
            <pc:sldLayoutMk cId="188002762" sldId="2147483653"/>
          </pc:sldLayoutMkLst>
        </pc:sldLayoutChg>
        <pc:sldLayoutChg chg="del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3154979492" sldId="2147483648"/>
            <pc:sldLayoutMk cId="2295335545" sldId="2147483654"/>
          </pc:sldLayoutMkLst>
        </pc:sldLayoutChg>
        <pc:sldLayoutChg chg="del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3154979492" sldId="2147483648"/>
            <pc:sldLayoutMk cId="1988754143" sldId="2147483655"/>
          </pc:sldLayoutMkLst>
        </pc:sldLayoutChg>
        <pc:sldLayoutChg chg="del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3154979492" sldId="2147483648"/>
            <pc:sldLayoutMk cId="3665695281" sldId="2147483656"/>
          </pc:sldLayoutMkLst>
        </pc:sldLayoutChg>
        <pc:sldLayoutChg chg="del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3154979492" sldId="2147483648"/>
            <pc:sldLayoutMk cId="2134169247" sldId="2147483657"/>
          </pc:sldLayoutMkLst>
        </pc:sldLayoutChg>
        <pc:sldLayoutChg chg="del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3154979492" sldId="2147483648"/>
            <pc:sldLayoutMk cId="2065727480" sldId="2147483658"/>
          </pc:sldLayoutMkLst>
        </pc:sldLayoutChg>
        <pc:sldLayoutChg chg="del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3154979492" sldId="2147483648"/>
            <pc:sldLayoutMk cId="812261758" sldId="2147483659"/>
          </pc:sldLayoutMkLst>
        </pc:sldLayoutChg>
      </pc:sldMasterChg>
      <pc:sldMasterChg chg="add addSldLayout">
        <pc:chgData name="Юрченко Екатерина" userId="b00081990a43f992" providerId="Windows Live" clId="Web-{33E1018A-ACC2-4BFE-8C6F-A6C79813AC04}" dt="2020-09-23T17:35:52.304" v="0"/>
        <pc:sldMasterMkLst>
          <pc:docMk/>
          <pc:sldMasterMk cId="2445376027" sldId="2147483699"/>
        </pc:sldMasterMkLst>
        <pc:sldLayoutChg chg="add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2445376027" sldId="2147483699"/>
            <pc:sldLayoutMk cId="1388423986" sldId="2147483688"/>
          </pc:sldLayoutMkLst>
        </pc:sldLayoutChg>
        <pc:sldLayoutChg chg="add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2445376027" sldId="2147483699"/>
            <pc:sldLayoutMk cId="4288736746" sldId="2147483689"/>
          </pc:sldLayoutMkLst>
        </pc:sldLayoutChg>
        <pc:sldLayoutChg chg="add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2445376027" sldId="2147483699"/>
            <pc:sldLayoutMk cId="1813319141" sldId="2147483690"/>
          </pc:sldLayoutMkLst>
        </pc:sldLayoutChg>
        <pc:sldLayoutChg chg="add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2445376027" sldId="2147483699"/>
            <pc:sldLayoutMk cId="3371429378" sldId="2147483691"/>
          </pc:sldLayoutMkLst>
        </pc:sldLayoutChg>
        <pc:sldLayoutChg chg="add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2445376027" sldId="2147483699"/>
            <pc:sldLayoutMk cId="1986140092" sldId="2147483692"/>
          </pc:sldLayoutMkLst>
        </pc:sldLayoutChg>
        <pc:sldLayoutChg chg="add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2445376027" sldId="2147483699"/>
            <pc:sldLayoutMk cId="2027585771" sldId="2147483693"/>
          </pc:sldLayoutMkLst>
        </pc:sldLayoutChg>
        <pc:sldLayoutChg chg="add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2445376027" sldId="2147483699"/>
            <pc:sldLayoutMk cId="1675033991" sldId="2147483694"/>
          </pc:sldLayoutMkLst>
        </pc:sldLayoutChg>
        <pc:sldLayoutChg chg="add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2445376027" sldId="2147483699"/>
            <pc:sldLayoutMk cId="701134126" sldId="2147483695"/>
          </pc:sldLayoutMkLst>
        </pc:sldLayoutChg>
        <pc:sldLayoutChg chg="add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2445376027" sldId="2147483699"/>
            <pc:sldLayoutMk cId="2179572153" sldId="2147483696"/>
          </pc:sldLayoutMkLst>
        </pc:sldLayoutChg>
        <pc:sldLayoutChg chg="add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2445376027" sldId="2147483699"/>
            <pc:sldLayoutMk cId="4149264513" sldId="2147483697"/>
          </pc:sldLayoutMkLst>
        </pc:sldLayoutChg>
        <pc:sldLayoutChg chg="add">
          <pc:chgData name="Юрченко Екатерина" userId="b00081990a43f992" providerId="Windows Live" clId="Web-{33E1018A-ACC2-4BFE-8C6F-A6C79813AC04}" dt="2020-09-23T17:35:52.304" v="0"/>
          <pc:sldLayoutMkLst>
            <pc:docMk/>
            <pc:sldMasterMk cId="2445376027" sldId="2147483699"/>
            <pc:sldLayoutMk cId="972272326" sldId="2147483698"/>
          </pc:sldLayoutMkLst>
        </pc:sldLayoutChg>
      </pc:sldMasterChg>
    </pc:docChg>
  </pc:docChgLst>
</pc:chgInfo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9F5E75-BAA6-4694-99B3-52F209347293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43D5EA7-7894-400B-B0A9-BDFFD92B1E5D}">
      <dgm:prSet/>
      <dgm:spPr/>
      <dgm:t>
        <a:bodyPr/>
        <a:lstStyle/>
        <a:p>
          <a:r>
            <a:rPr lang="ru-RU" dirty="0"/>
            <a:t>тексты с пропусками и вариантами ответов для их заполнения, 8 вопросов</a:t>
          </a:r>
          <a:endParaRPr lang="en-US" dirty="0"/>
        </a:p>
      </dgm:t>
    </dgm:pt>
    <dgm:pt modelId="{FEFACF79-DBCB-45D9-AA17-6F3B03A0F4F8}" type="parTrans" cxnId="{8BDD85B1-85E7-4CDC-BFB0-DB7959CF5377}">
      <dgm:prSet/>
      <dgm:spPr/>
      <dgm:t>
        <a:bodyPr/>
        <a:lstStyle/>
        <a:p>
          <a:endParaRPr lang="en-US"/>
        </a:p>
      </dgm:t>
    </dgm:pt>
    <dgm:pt modelId="{E2360D7F-E77D-4F3C-910C-3B33509B65A3}" type="sibTrans" cxnId="{8BDD85B1-85E7-4CDC-BFB0-DB7959CF5377}">
      <dgm:prSet/>
      <dgm:spPr/>
      <dgm:t>
        <a:bodyPr/>
        <a:lstStyle/>
        <a:p>
          <a:endParaRPr lang="en-US"/>
        </a:p>
      </dgm:t>
    </dgm:pt>
    <dgm:pt modelId="{2CD6E9F4-3675-46D0-B637-0C2C36E58811}">
      <dgm:prSet/>
      <dgm:spPr/>
      <dgm:t>
        <a:bodyPr/>
        <a:lstStyle/>
        <a:p>
          <a:r>
            <a:rPr lang="ru-RU" dirty="0"/>
            <a:t>тексты с пропусками без вариантов ответов, 8 вопросов</a:t>
          </a:r>
          <a:endParaRPr lang="en-US" dirty="0"/>
        </a:p>
      </dgm:t>
    </dgm:pt>
    <dgm:pt modelId="{7FA9D1E4-FFC9-41C6-B11A-5D1F4C63F6FA}" type="parTrans" cxnId="{3B984599-EE6E-4085-A68D-CF31FC740CA8}">
      <dgm:prSet/>
      <dgm:spPr/>
      <dgm:t>
        <a:bodyPr/>
        <a:lstStyle/>
        <a:p>
          <a:endParaRPr lang="en-US"/>
        </a:p>
      </dgm:t>
    </dgm:pt>
    <dgm:pt modelId="{A4589346-C13E-4C70-ACF6-B5EDF9F7C16B}" type="sibTrans" cxnId="{3B984599-EE6E-4085-A68D-CF31FC740CA8}">
      <dgm:prSet/>
      <dgm:spPr/>
      <dgm:t>
        <a:bodyPr/>
        <a:lstStyle/>
        <a:p>
          <a:endParaRPr lang="en-US"/>
        </a:p>
      </dgm:t>
    </dgm:pt>
    <dgm:pt modelId="{03083A03-8BA5-48EA-9605-24402894D4CC}">
      <dgm:prSet/>
      <dgm:spPr/>
      <dgm:t>
        <a:bodyPr/>
        <a:lstStyle/>
        <a:p>
          <a:r>
            <a:rPr lang="ru-RU" dirty="0"/>
            <a:t>словообразование, 8 вопросов</a:t>
          </a:r>
          <a:endParaRPr lang="en-US" dirty="0"/>
        </a:p>
      </dgm:t>
    </dgm:pt>
    <dgm:pt modelId="{09112579-FD3E-4DC6-BBD9-88538012DCDF}" type="parTrans" cxnId="{552FBA98-DD96-4A5D-911E-EF5EF2E11425}">
      <dgm:prSet/>
      <dgm:spPr/>
      <dgm:t>
        <a:bodyPr/>
        <a:lstStyle/>
        <a:p>
          <a:endParaRPr lang="en-US"/>
        </a:p>
      </dgm:t>
    </dgm:pt>
    <dgm:pt modelId="{284041D5-5DF0-451C-8418-51085FDD9282}" type="sibTrans" cxnId="{552FBA98-DD96-4A5D-911E-EF5EF2E11425}">
      <dgm:prSet/>
      <dgm:spPr/>
      <dgm:t>
        <a:bodyPr/>
        <a:lstStyle/>
        <a:p>
          <a:endParaRPr lang="en-US"/>
        </a:p>
      </dgm:t>
    </dgm:pt>
    <dgm:pt modelId="{58B0C504-0B4E-453A-BB22-C31518DDEA07}">
      <dgm:prSet/>
      <dgm:spPr/>
      <dgm:t>
        <a:bodyPr/>
        <a:lstStyle/>
        <a:p>
          <a:r>
            <a:rPr lang="ru-RU" dirty="0"/>
            <a:t>ключевые трансформации слов, 6 вопросов</a:t>
          </a:r>
          <a:endParaRPr lang="en-US" dirty="0"/>
        </a:p>
      </dgm:t>
    </dgm:pt>
    <dgm:pt modelId="{461861CA-A764-4A05-B468-95B9F56ED14B}" type="parTrans" cxnId="{8015281E-55C4-4130-96FE-1947AB76E300}">
      <dgm:prSet/>
      <dgm:spPr/>
      <dgm:t>
        <a:bodyPr/>
        <a:lstStyle/>
        <a:p>
          <a:endParaRPr lang="en-US"/>
        </a:p>
      </dgm:t>
    </dgm:pt>
    <dgm:pt modelId="{2B479116-2ACC-4712-8ECF-2F38F236B7F4}" type="sibTrans" cxnId="{8015281E-55C4-4130-96FE-1947AB76E300}">
      <dgm:prSet/>
      <dgm:spPr/>
      <dgm:t>
        <a:bodyPr/>
        <a:lstStyle/>
        <a:p>
          <a:endParaRPr lang="en-US"/>
        </a:p>
      </dgm:t>
    </dgm:pt>
    <dgm:pt modelId="{06BCAA0B-1396-475C-8F10-DFBF4A00C243}">
      <dgm:prSet/>
      <dgm:spPr/>
      <dgm:t>
        <a:bodyPr/>
        <a:lstStyle/>
        <a:p>
          <a:r>
            <a:rPr lang="ru-RU" dirty="0"/>
            <a:t>задание на понимание содержания текста, выбор из нескольких вариантов ответов, 6 вопросов</a:t>
          </a:r>
          <a:endParaRPr lang="en-US" dirty="0"/>
        </a:p>
      </dgm:t>
    </dgm:pt>
    <dgm:pt modelId="{25DD147B-C1DA-4D17-B012-407C227D4782}" type="parTrans" cxnId="{91AAE447-401E-4ED5-B634-802913CDD318}">
      <dgm:prSet/>
      <dgm:spPr/>
      <dgm:t>
        <a:bodyPr/>
        <a:lstStyle/>
        <a:p>
          <a:endParaRPr lang="en-US"/>
        </a:p>
      </dgm:t>
    </dgm:pt>
    <dgm:pt modelId="{5AF517F7-A120-48B1-B99E-DB80C3FE5CA6}" type="sibTrans" cxnId="{91AAE447-401E-4ED5-B634-802913CDD318}">
      <dgm:prSet/>
      <dgm:spPr/>
      <dgm:t>
        <a:bodyPr/>
        <a:lstStyle/>
        <a:p>
          <a:endParaRPr lang="en-US"/>
        </a:p>
      </dgm:t>
    </dgm:pt>
    <dgm:pt modelId="{34B840A2-F7DB-49C4-B4CE-D7FA54B91864}">
      <dgm:prSet/>
      <dgm:spPr/>
      <dgm:t>
        <a:bodyPr/>
        <a:lstStyle/>
        <a:p>
          <a:r>
            <a:rPr lang="ru-RU" dirty="0"/>
            <a:t>задание на понимание точки зрения автора,  соотнесение с возможными вариантами, 4 вопроса</a:t>
          </a:r>
          <a:endParaRPr lang="en-US" dirty="0"/>
        </a:p>
      </dgm:t>
    </dgm:pt>
    <dgm:pt modelId="{7979E9A2-C237-4676-8D1A-B93F2DFECAC2}" type="parTrans" cxnId="{8DD23729-5F9E-4D74-8E11-0D68D4665625}">
      <dgm:prSet/>
      <dgm:spPr/>
      <dgm:t>
        <a:bodyPr/>
        <a:lstStyle/>
        <a:p>
          <a:endParaRPr lang="en-US"/>
        </a:p>
      </dgm:t>
    </dgm:pt>
    <dgm:pt modelId="{0D02794B-A37D-47B1-B3ED-E78909001633}" type="sibTrans" cxnId="{8DD23729-5F9E-4D74-8E11-0D68D4665625}">
      <dgm:prSet/>
      <dgm:spPr/>
      <dgm:t>
        <a:bodyPr/>
        <a:lstStyle/>
        <a:p>
          <a:endParaRPr lang="en-US"/>
        </a:p>
      </dgm:t>
    </dgm:pt>
    <dgm:pt modelId="{2D9C7D98-C250-41E0-B5D8-489EAE588C52}">
      <dgm:prSet/>
      <dgm:spPr/>
      <dgm:t>
        <a:bodyPr/>
        <a:lstStyle/>
        <a:p>
          <a:r>
            <a:rPr lang="ru-RU" dirty="0"/>
            <a:t>задание на понимание структуры текста, заполнение пропусков в тексте, 6 вопросов</a:t>
          </a:r>
          <a:endParaRPr lang="en-US" dirty="0"/>
        </a:p>
      </dgm:t>
    </dgm:pt>
    <dgm:pt modelId="{E8503053-A673-4BBE-BF05-686EF72C320F}" type="parTrans" cxnId="{598B4400-B920-43EB-815B-A72021E2D786}">
      <dgm:prSet/>
      <dgm:spPr/>
      <dgm:t>
        <a:bodyPr/>
        <a:lstStyle/>
        <a:p>
          <a:endParaRPr lang="en-US"/>
        </a:p>
      </dgm:t>
    </dgm:pt>
    <dgm:pt modelId="{F64E2AF2-CEA8-43E9-9BB4-86C1FF5FD9EC}" type="sibTrans" cxnId="{598B4400-B920-43EB-815B-A72021E2D786}">
      <dgm:prSet/>
      <dgm:spPr/>
      <dgm:t>
        <a:bodyPr/>
        <a:lstStyle/>
        <a:p>
          <a:endParaRPr lang="en-US"/>
        </a:p>
      </dgm:t>
    </dgm:pt>
    <dgm:pt modelId="{FFC1F2C4-CB50-44F1-8BF2-31FB1C1D506D}">
      <dgm:prSet/>
      <dgm:spPr/>
      <dgm:t>
        <a:bodyPr/>
        <a:lstStyle/>
        <a:p>
          <a:r>
            <a:rPr lang="ru-RU" dirty="0"/>
            <a:t>задание на восприятие определенной информации из текста, соотнесение с возможными вариантами, 10 вопросов</a:t>
          </a:r>
          <a:endParaRPr lang="en-US" dirty="0"/>
        </a:p>
      </dgm:t>
    </dgm:pt>
    <dgm:pt modelId="{4C32D288-D80A-463D-AB9E-8165A5518C6B}" type="parTrans" cxnId="{A635AE77-3105-438D-AE18-55847F4EA666}">
      <dgm:prSet/>
      <dgm:spPr/>
      <dgm:t>
        <a:bodyPr/>
        <a:lstStyle/>
        <a:p>
          <a:endParaRPr lang="en-US"/>
        </a:p>
      </dgm:t>
    </dgm:pt>
    <dgm:pt modelId="{6F5894AE-1039-4DCD-B4D3-2D6D163B2920}" type="sibTrans" cxnId="{A635AE77-3105-438D-AE18-55847F4EA666}">
      <dgm:prSet/>
      <dgm:spPr/>
      <dgm:t>
        <a:bodyPr/>
        <a:lstStyle/>
        <a:p>
          <a:endParaRPr lang="en-US"/>
        </a:p>
      </dgm:t>
    </dgm:pt>
    <dgm:pt modelId="{2585FEC9-C3B4-46C6-8234-DE1C21F54AEF}" type="pres">
      <dgm:prSet presAssocID="{6D9F5E75-BAA6-4694-99B3-52F209347293}" presName="linear" presStyleCnt="0">
        <dgm:presLayoutVars>
          <dgm:animLvl val="lvl"/>
          <dgm:resizeHandles val="exact"/>
        </dgm:presLayoutVars>
      </dgm:prSet>
      <dgm:spPr/>
    </dgm:pt>
    <dgm:pt modelId="{7D91F1BF-A2A6-40A3-ABE3-0524EEDE8925}" type="pres">
      <dgm:prSet presAssocID="{743D5EA7-7894-400B-B0A9-BDFFD92B1E5D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EAE73310-9951-42EF-8786-88340E0ADF45}" type="pres">
      <dgm:prSet presAssocID="{E2360D7F-E77D-4F3C-910C-3B33509B65A3}" presName="spacer" presStyleCnt="0"/>
      <dgm:spPr/>
    </dgm:pt>
    <dgm:pt modelId="{4493DA45-6C94-4C46-A8EC-88C6F9EDA77F}" type="pres">
      <dgm:prSet presAssocID="{2CD6E9F4-3675-46D0-B637-0C2C36E58811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663933DC-690D-4DAE-A70C-2FFA1EBEBF06}" type="pres">
      <dgm:prSet presAssocID="{A4589346-C13E-4C70-ACF6-B5EDF9F7C16B}" presName="spacer" presStyleCnt="0"/>
      <dgm:spPr/>
    </dgm:pt>
    <dgm:pt modelId="{DF397848-3C6F-4971-9440-D597F68257C1}" type="pres">
      <dgm:prSet presAssocID="{03083A03-8BA5-48EA-9605-24402894D4CC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93545CC6-F2E6-4185-97D2-80CA1E6E90ED}" type="pres">
      <dgm:prSet presAssocID="{284041D5-5DF0-451C-8418-51085FDD9282}" presName="spacer" presStyleCnt="0"/>
      <dgm:spPr/>
    </dgm:pt>
    <dgm:pt modelId="{8BADDFFD-5994-43EA-9C19-7E3AF7A3CFEE}" type="pres">
      <dgm:prSet presAssocID="{58B0C504-0B4E-453A-BB22-C31518DDEA07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03636378-D4FF-4B34-86C8-806375FB751A}" type="pres">
      <dgm:prSet presAssocID="{2B479116-2ACC-4712-8ECF-2F38F236B7F4}" presName="spacer" presStyleCnt="0"/>
      <dgm:spPr/>
    </dgm:pt>
    <dgm:pt modelId="{FCC0A9EC-1DD8-4E01-942E-53FC230D947E}" type="pres">
      <dgm:prSet presAssocID="{06BCAA0B-1396-475C-8F10-DFBF4A00C243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BF091C02-98D4-48E0-A95A-B1506C4B83BD}" type="pres">
      <dgm:prSet presAssocID="{5AF517F7-A120-48B1-B99E-DB80C3FE5CA6}" presName="spacer" presStyleCnt="0"/>
      <dgm:spPr/>
    </dgm:pt>
    <dgm:pt modelId="{90D673FE-31E9-4822-8BD9-68F664A25286}" type="pres">
      <dgm:prSet presAssocID="{34B840A2-F7DB-49C4-B4CE-D7FA54B91864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5DEB2969-48B3-4A9E-861D-C9870F0CB41D}" type="pres">
      <dgm:prSet presAssocID="{0D02794B-A37D-47B1-B3ED-E78909001633}" presName="spacer" presStyleCnt="0"/>
      <dgm:spPr/>
    </dgm:pt>
    <dgm:pt modelId="{13B8D5CB-C847-4A78-A687-52C2891D6021}" type="pres">
      <dgm:prSet presAssocID="{2D9C7D98-C250-41E0-B5D8-489EAE588C52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FA7E3CD8-6A8F-4983-A28E-62113FB6F3CB}" type="pres">
      <dgm:prSet presAssocID="{F64E2AF2-CEA8-43E9-9BB4-86C1FF5FD9EC}" presName="spacer" presStyleCnt="0"/>
      <dgm:spPr/>
    </dgm:pt>
    <dgm:pt modelId="{F855B1CE-FE79-4ED3-993C-1CD2667B846F}" type="pres">
      <dgm:prSet presAssocID="{FFC1F2C4-CB50-44F1-8BF2-31FB1C1D506D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598B4400-B920-43EB-815B-A72021E2D786}" srcId="{6D9F5E75-BAA6-4694-99B3-52F209347293}" destId="{2D9C7D98-C250-41E0-B5D8-489EAE588C52}" srcOrd="6" destOrd="0" parTransId="{E8503053-A673-4BBE-BF05-686EF72C320F}" sibTransId="{F64E2AF2-CEA8-43E9-9BB4-86C1FF5FD9EC}"/>
    <dgm:cxn modelId="{38F8AA01-2BDA-4ACC-83BB-B3625E096D17}" type="presOf" srcId="{03083A03-8BA5-48EA-9605-24402894D4CC}" destId="{DF397848-3C6F-4971-9440-D597F68257C1}" srcOrd="0" destOrd="0" presId="urn:microsoft.com/office/officeart/2005/8/layout/vList2"/>
    <dgm:cxn modelId="{9A1B2B0A-7B96-4217-9255-A71A7308D6D4}" type="presOf" srcId="{2D9C7D98-C250-41E0-B5D8-489EAE588C52}" destId="{13B8D5CB-C847-4A78-A687-52C2891D6021}" srcOrd="0" destOrd="0" presId="urn:microsoft.com/office/officeart/2005/8/layout/vList2"/>
    <dgm:cxn modelId="{8015281E-55C4-4130-96FE-1947AB76E300}" srcId="{6D9F5E75-BAA6-4694-99B3-52F209347293}" destId="{58B0C504-0B4E-453A-BB22-C31518DDEA07}" srcOrd="3" destOrd="0" parTransId="{461861CA-A764-4A05-B468-95B9F56ED14B}" sibTransId="{2B479116-2ACC-4712-8ECF-2F38F236B7F4}"/>
    <dgm:cxn modelId="{8DD23729-5F9E-4D74-8E11-0D68D4665625}" srcId="{6D9F5E75-BAA6-4694-99B3-52F209347293}" destId="{34B840A2-F7DB-49C4-B4CE-D7FA54B91864}" srcOrd="5" destOrd="0" parTransId="{7979E9A2-C237-4676-8D1A-B93F2DFECAC2}" sibTransId="{0D02794B-A37D-47B1-B3ED-E78909001633}"/>
    <dgm:cxn modelId="{6799892F-40D7-4B18-9987-9FA998397A81}" type="presOf" srcId="{06BCAA0B-1396-475C-8F10-DFBF4A00C243}" destId="{FCC0A9EC-1DD8-4E01-942E-53FC230D947E}" srcOrd="0" destOrd="0" presId="urn:microsoft.com/office/officeart/2005/8/layout/vList2"/>
    <dgm:cxn modelId="{CC024762-ECD8-4102-BCC1-D9F9878133DA}" type="presOf" srcId="{58B0C504-0B4E-453A-BB22-C31518DDEA07}" destId="{8BADDFFD-5994-43EA-9C19-7E3AF7A3CFEE}" srcOrd="0" destOrd="0" presId="urn:microsoft.com/office/officeart/2005/8/layout/vList2"/>
    <dgm:cxn modelId="{91AAE447-401E-4ED5-B634-802913CDD318}" srcId="{6D9F5E75-BAA6-4694-99B3-52F209347293}" destId="{06BCAA0B-1396-475C-8F10-DFBF4A00C243}" srcOrd="4" destOrd="0" parTransId="{25DD147B-C1DA-4D17-B012-407C227D4782}" sibTransId="{5AF517F7-A120-48B1-B99E-DB80C3FE5CA6}"/>
    <dgm:cxn modelId="{CEF43971-1C3F-47B5-8931-02BF1759D2A5}" type="presOf" srcId="{743D5EA7-7894-400B-B0A9-BDFFD92B1E5D}" destId="{7D91F1BF-A2A6-40A3-ABE3-0524EEDE8925}" srcOrd="0" destOrd="0" presId="urn:microsoft.com/office/officeart/2005/8/layout/vList2"/>
    <dgm:cxn modelId="{A635AE77-3105-438D-AE18-55847F4EA666}" srcId="{6D9F5E75-BAA6-4694-99B3-52F209347293}" destId="{FFC1F2C4-CB50-44F1-8BF2-31FB1C1D506D}" srcOrd="7" destOrd="0" parTransId="{4C32D288-D80A-463D-AB9E-8165A5518C6B}" sibTransId="{6F5894AE-1039-4DCD-B4D3-2D6D163B2920}"/>
    <dgm:cxn modelId="{F182BF8B-9790-4248-B300-D08EF43AB963}" type="presOf" srcId="{6D9F5E75-BAA6-4694-99B3-52F209347293}" destId="{2585FEC9-C3B4-46C6-8234-DE1C21F54AEF}" srcOrd="0" destOrd="0" presId="urn:microsoft.com/office/officeart/2005/8/layout/vList2"/>
    <dgm:cxn modelId="{552FBA98-DD96-4A5D-911E-EF5EF2E11425}" srcId="{6D9F5E75-BAA6-4694-99B3-52F209347293}" destId="{03083A03-8BA5-48EA-9605-24402894D4CC}" srcOrd="2" destOrd="0" parTransId="{09112579-FD3E-4DC6-BBD9-88538012DCDF}" sibTransId="{284041D5-5DF0-451C-8418-51085FDD9282}"/>
    <dgm:cxn modelId="{3B984599-EE6E-4085-A68D-CF31FC740CA8}" srcId="{6D9F5E75-BAA6-4694-99B3-52F209347293}" destId="{2CD6E9F4-3675-46D0-B637-0C2C36E58811}" srcOrd="1" destOrd="0" parTransId="{7FA9D1E4-FFC9-41C6-B11A-5D1F4C63F6FA}" sibTransId="{A4589346-C13E-4C70-ACF6-B5EDF9F7C16B}"/>
    <dgm:cxn modelId="{92A401A7-2D1A-46AC-92F2-64B2B61EEF97}" type="presOf" srcId="{34B840A2-F7DB-49C4-B4CE-D7FA54B91864}" destId="{90D673FE-31E9-4822-8BD9-68F664A25286}" srcOrd="0" destOrd="0" presId="urn:microsoft.com/office/officeart/2005/8/layout/vList2"/>
    <dgm:cxn modelId="{8BDD85B1-85E7-4CDC-BFB0-DB7959CF5377}" srcId="{6D9F5E75-BAA6-4694-99B3-52F209347293}" destId="{743D5EA7-7894-400B-B0A9-BDFFD92B1E5D}" srcOrd="0" destOrd="0" parTransId="{FEFACF79-DBCB-45D9-AA17-6F3B03A0F4F8}" sibTransId="{E2360D7F-E77D-4F3C-910C-3B33509B65A3}"/>
    <dgm:cxn modelId="{C1DF80C0-3A6A-4DAB-8CCA-461772EEC380}" type="presOf" srcId="{FFC1F2C4-CB50-44F1-8BF2-31FB1C1D506D}" destId="{F855B1CE-FE79-4ED3-993C-1CD2667B846F}" srcOrd="0" destOrd="0" presId="urn:microsoft.com/office/officeart/2005/8/layout/vList2"/>
    <dgm:cxn modelId="{3373FDE5-D3B9-43A5-8C79-308103709726}" type="presOf" srcId="{2CD6E9F4-3675-46D0-B637-0C2C36E58811}" destId="{4493DA45-6C94-4C46-A8EC-88C6F9EDA77F}" srcOrd="0" destOrd="0" presId="urn:microsoft.com/office/officeart/2005/8/layout/vList2"/>
    <dgm:cxn modelId="{574E95CB-C9F5-443F-846E-44B8628F0F40}" type="presParOf" srcId="{2585FEC9-C3B4-46C6-8234-DE1C21F54AEF}" destId="{7D91F1BF-A2A6-40A3-ABE3-0524EEDE8925}" srcOrd="0" destOrd="0" presId="urn:microsoft.com/office/officeart/2005/8/layout/vList2"/>
    <dgm:cxn modelId="{BD46198D-E625-4CA6-94B8-498158FA7A96}" type="presParOf" srcId="{2585FEC9-C3B4-46C6-8234-DE1C21F54AEF}" destId="{EAE73310-9951-42EF-8786-88340E0ADF45}" srcOrd="1" destOrd="0" presId="urn:microsoft.com/office/officeart/2005/8/layout/vList2"/>
    <dgm:cxn modelId="{DAE0666D-5A96-4AB5-BE60-3AFBF131B48A}" type="presParOf" srcId="{2585FEC9-C3B4-46C6-8234-DE1C21F54AEF}" destId="{4493DA45-6C94-4C46-A8EC-88C6F9EDA77F}" srcOrd="2" destOrd="0" presId="urn:microsoft.com/office/officeart/2005/8/layout/vList2"/>
    <dgm:cxn modelId="{6D30AF29-B8D2-4F45-AC0A-AC6AAD15D992}" type="presParOf" srcId="{2585FEC9-C3B4-46C6-8234-DE1C21F54AEF}" destId="{663933DC-690D-4DAE-A70C-2FFA1EBEBF06}" srcOrd="3" destOrd="0" presId="urn:microsoft.com/office/officeart/2005/8/layout/vList2"/>
    <dgm:cxn modelId="{054243B9-E0C3-413C-9110-A897BBC63F6F}" type="presParOf" srcId="{2585FEC9-C3B4-46C6-8234-DE1C21F54AEF}" destId="{DF397848-3C6F-4971-9440-D597F68257C1}" srcOrd="4" destOrd="0" presId="urn:microsoft.com/office/officeart/2005/8/layout/vList2"/>
    <dgm:cxn modelId="{034CBB6E-8713-4E9E-ABF1-DEA848FC8350}" type="presParOf" srcId="{2585FEC9-C3B4-46C6-8234-DE1C21F54AEF}" destId="{93545CC6-F2E6-4185-97D2-80CA1E6E90ED}" srcOrd="5" destOrd="0" presId="urn:microsoft.com/office/officeart/2005/8/layout/vList2"/>
    <dgm:cxn modelId="{DDED165D-E435-4545-8D7F-24B04FFCFFB1}" type="presParOf" srcId="{2585FEC9-C3B4-46C6-8234-DE1C21F54AEF}" destId="{8BADDFFD-5994-43EA-9C19-7E3AF7A3CFEE}" srcOrd="6" destOrd="0" presId="urn:microsoft.com/office/officeart/2005/8/layout/vList2"/>
    <dgm:cxn modelId="{733F4FAC-8BBF-4B9E-8470-89A56A3A3B54}" type="presParOf" srcId="{2585FEC9-C3B4-46C6-8234-DE1C21F54AEF}" destId="{03636378-D4FF-4B34-86C8-806375FB751A}" srcOrd="7" destOrd="0" presId="urn:microsoft.com/office/officeart/2005/8/layout/vList2"/>
    <dgm:cxn modelId="{180948B9-963A-4517-98C9-C706131F6EBA}" type="presParOf" srcId="{2585FEC9-C3B4-46C6-8234-DE1C21F54AEF}" destId="{FCC0A9EC-1DD8-4E01-942E-53FC230D947E}" srcOrd="8" destOrd="0" presId="urn:microsoft.com/office/officeart/2005/8/layout/vList2"/>
    <dgm:cxn modelId="{911285F6-C822-4986-B533-FEF6C1DA6556}" type="presParOf" srcId="{2585FEC9-C3B4-46C6-8234-DE1C21F54AEF}" destId="{BF091C02-98D4-48E0-A95A-B1506C4B83BD}" srcOrd="9" destOrd="0" presId="urn:microsoft.com/office/officeart/2005/8/layout/vList2"/>
    <dgm:cxn modelId="{3154D3D1-351D-4C15-8ABC-98A23AF4DF46}" type="presParOf" srcId="{2585FEC9-C3B4-46C6-8234-DE1C21F54AEF}" destId="{90D673FE-31E9-4822-8BD9-68F664A25286}" srcOrd="10" destOrd="0" presId="urn:microsoft.com/office/officeart/2005/8/layout/vList2"/>
    <dgm:cxn modelId="{D753E047-04DA-4DFD-B292-18494672632D}" type="presParOf" srcId="{2585FEC9-C3B4-46C6-8234-DE1C21F54AEF}" destId="{5DEB2969-48B3-4A9E-861D-C9870F0CB41D}" srcOrd="11" destOrd="0" presId="urn:microsoft.com/office/officeart/2005/8/layout/vList2"/>
    <dgm:cxn modelId="{D7A98550-C9E9-46CD-AAAA-933C4BB5EE0D}" type="presParOf" srcId="{2585FEC9-C3B4-46C6-8234-DE1C21F54AEF}" destId="{13B8D5CB-C847-4A78-A687-52C2891D6021}" srcOrd="12" destOrd="0" presId="urn:microsoft.com/office/officeart/2005/8/layout/vList2"/>
    <dgm:cxn modelId="{B83B3460-B66C-4EF8-BD3F-8584D6450572}" type="presParOf" srcId="{2585FEC9-C3B4-46C6-8234-DE1C21F54AEF}" destId="{FA7E3CD8-6A8F-4983-A28E-62113FB6F3CB}" srcOrd="13" destOrd="0" presId="urn:microsoft.com/office/officeart/2005/8/layout/vList2"/>
    <dgm:cxn modelId="{25668751-5C71-4CD4-8AC5-B5DD9485678C}" type="presParOf" srcId="{2585FEC9-C3B4-46C6-8234-DE1C21F54AEF}" destId="{F855B1CE-FE79-4ED3-993C-1CD2667B846F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9ACD0A-EB1F-459F-92B6-6EFE733BE22F}" type="doc">
      <dgm:prSet loTypeId="urn:microsoft.com/office/officeart/2018/5/layout/IconCircleLabelList" loCatId="icon" qsTypeId="urn:microsoft.com/office/officeart/2005/8/quickstyle/simple2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739EABBE-7194-47BA-BE6C-6EEFB124B005}">
      <dgm:prSet phldrT="[Текст]" phldr="0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ru-RU"/>
            <a:t>обсуждение (5 минут</a:t>
          </a:r>
          <a:r>
            <a:rPr lang="ru-RU">
              <a:latin typeface="Sitka Subheading"/>
            </a:rPr>
            <a:t>)</a:t>
          </a:r>
          <a:endParaRPr lang="ru-RU"/>
        </a:p>
      </dgm:t>
    </dgm:pt>
    <dgm:pt modelId="{4E9673CE-74CD-4AB6-9DD3-01DC9C66983C}" type="parTrans" cxnId="{00C90258-6100-4EEE-929A-51A617E184D0}">
      <dgm:prSet/>
      <dgm:spPr/>
      <dgm:t>
        <a:bodyPr/>
        <a:lstStyle/>
        <a:p>
          <a:endParaRPr lang="ru-RU"/>
        </a:p>
      </dgm:t>
    </dgm:pt>
    <dgm:pt modelId="{446D4889-B3A3-4A6E-AC7A-662F646A28AD}" type="sibTrans" cxnId="{00C90258-6100-4EEE-929A-51A617E184D0}">
      <dgm:prSet/>
      <dgm:spPr/>
      <dgm:t>
        <a:bodyPr/>
        <a:lstStyle/>
        <a:p>
          <a:endParaRPr lang="ru-RU"/>
        </a:p>
      </dgm:t>
    </dgm:pt>
    <dgm:pt modelId="{C918D101-3DBB-496D-9783-75D325B7D5A7}">
      <dgm:prSet phldr="0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ru-RU"/>
            <a:t>интервью (2 минуты</a:t>
          </a:r>
          <a:r>
            <a:rPr lang="ru-RU">
              <a:latin typeface="Sitka Subheading"/>
            </a:rPr>
            <a:t>)</a:t>
          </a:r>
          <a:endParaRPr lang="ru-RU" b="0" i="0" u="none" strike="noStrike" cap="none" baseline="0" noProof="0"/>
        </a:p>
      </dgm:t>
    </dgm:pt>
    <dgm:pt modelId="{BACC0428-001A-4AF5-9E1E-A031E27BEB3F}" type="parTrans" cxnId="{E508E6DC-7E30-4A88-8772-8D0D446DF687}">
      <dgm:prSet/>
      <dgm:spPr/>
    </dgm:pt>
    <dgm:pt modelId="{22340C0C-5FA2-46EF-9AE7-5E62263368B4}" type="sibTrans" cxnId="{E508E6DC-7E30-4A88-8772-8D0D446DF687}">
      <dgm:prSet/>
      <dgm:spPr/>
    </dgm:pt>
    <dgm:pt modelId="{6F85A8FC-BB61-4B32-99AA-F35883A75F60}">
      <dgm:prSet phldr="0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ru-RU"/>
            <a:t>карточка с индивидуальным заданием (4 минуты</a:t>
          </a:r>
          <a:r>
            <a:rPr lang="ru-RU">
              <a:latin typeface="Sitka Subheading"/>
            </a:rPr>
            <a:t>)</a:t>
          </a:r>
          <a:endParaRPr lang="ru-RU"/>
        </a:p>
      </dgm:t>
    </dgm:pt>
    <dgm:pt modelId="{7BEA78AF-6F21-4B58-87DB-8567991A2417}" type="parTrans" cxnId="{5FAA63F0-840A-4398-9FE2-E5A85B2C3880}">
      <dgm:prSet/>
      <dgm:spPr/>
    </dgm:pt>
    <dgm:pt modelId="{FF3888DE-9E4C-4584-A134-75169B3538CD}" type="sibTrans" cxnId="{5FAA63F0-840A-4398-9FE2-E5A85B2C3880}">
      <dgm:prSet/>
      <dgm:spPr/>
    </dgm:pt>
    <dgm:pt modelId="{F33F8485-98FC-45F6-B69C-64BA14818D0F}">
      <dgm:prSet phldr="0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ru-RU"/>
            <a:t>совместное задание (4 минуты</a:t>
          </a:r>
          <a:r>
            <a:rPr lang="ru-RU">
              <a:latin typeface="Sitka Subheading"/>
            </a:rPr>
            <a:t>)</a:t>
          </a:r>
          <a:endParaRPr lang="ru-RU"/>
        </a:p>
      </dgm:t>
    </dgm:pt>
    <dgm:pt modelId="{94F87A82-F5D5-4794-8255-593509AC4DDB}" type="parTrans" cxnId="{812225CB-A0A7-42A2-8C60-B5824B50BE76}">
      <dgm:prSet/>
      <dgm:spPr/>
    </dgm:pt>
    <dgm:pt modelId="{50A22C06-E17D-4834-99B9-2A1D9C699CA4}" type="sibTrans" cxnId="{812225CB-A0A7-42A2-8C60-B5824B50BE76}">
      <dgm:prSet/>
      <dgm:spPr/>
    </dgm:pt>
    <dgm:pt modelId="{7F9403F4-D87B-4EF4-9637-9B4859067277}" type="pres">
      <dgm:prSet presAssocID="{C89ACD0A-EB1F-459F-92B6-6EFE733BE22F}" presName="root" presStyleCnt="0">
        <dgm:presLayoutVars>
          <dgm:dir/>
          <dgm:resizeHandles val="exact"/>
        </dgm:presLayoutVars>
      </dgm:prSet>
      <dgm:spPr/>
    </dgm:pt>
    <dgm:pt modelId="{19983B0A-95EF-42B6-A9A8-40825F5776F1}" type="pres">
      <dgm:prSet presAssocID="{C918D101-3DBB-496D-9783-75D325B7D5A7}" presName="compNode" presStyleCnt="0"/>
      <dgm:spPr/>
    </dgm:pt>
    <dgm:pt modelId="{ADBC3AC2-7779-4AE0-8256-4A0AFF7874C2}" type="pres">
      <dgm:prSet presAssocID="{C918D101-3DBB-496D-9783-75D325B7D5A7}" presName="iconBgRect" presStyleLbl="bgShp" presStyleIdx="0" presStyleCnt="4"/>
      <dgm:spPr/>
    </dgm:pt>
    <dgm:pt modelId="{354EA233-7F6F-4F8D-B08F-A6C0A652BAAF}" type="pres">
      <dgm:prSet presAssocID="{C918D101-3DBB-496D-9783-75D325B7D5A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Чат"/>
        </a:ext>
      </dgm:extLst>
    </dgm:pt>
    <dgm:pt modelId="{B80FCF8B-206E-416B-BE64-8D324B5AA405}" type="pres">
      <dgm:prSet presAssocID="{C918D101-3DBB-496D-9783-75D325B7D5A7}" presName="spaceRect" presStyleCnt="0"/>
      <dgm:spPr/>
    </dgm:pt>
    <dgm:pt modelId="{55BA9CF7-3D48-4DFD-BB9A-F58EEA4959FA}" type="pres">
      <dgm:prSet presAssocID="{C918D101-3DBB-496D-9783-75D325B7D5A7}" presName="textRect" presStyleLbl="revTx" presStyleIdx="0" presStyleCnt="4">
        <dgm:presLayoutVars>
          <dgm:chMax val="1"/>
          <dgm:chPref val="1"/>
        </dgm:presLayoutVars>
      </dgm:prSet>
      <dgm:spPr/>
    </dgm:pt>
    <dgm:pt modelId="{090F6049-802A-4E74-B987-CC66A55A45C4}" type="pres">
      <dgm:prSet presAssocID="{22340C0C-5FA2-46EF-9AE7-5E62263368B4}" presName="sibTrans" presStyleCnt="0"/>
      <dgm:spPr/>
    </dgm:pt>
    <dgm:pt modelId="{4BB51076-FD5F-490A-A3CC-01A6A1BBCE2E}" type="pres">
      <dgm:prSet presAssocID="{6F85A8FC-BB61-4B32-99AA-F35883A75F60}" presName="compNode" presStyleCnt="0"/>
      <dgm:spPr/>
    </dgm:pt>
    <dgm:pt modelId="{D7C086C6-71C7-4B9D-8F0D-0E92A58EEEEE}" type="pres">
      <dgm:prSet presAssocID="{6F85A8FC-BB61-4B32-99AA-F35883A75F60}" presName="iconBgRect" presStyleLbl="bgShp" presStyleIdx="1" presStyleCnt="4"/>
      <dgm:spPr/>
    </dgm:pt>
    <dgm:pt modelId="{330CA8C1-D08F-4FFD-9EED-3A8222FA71E6}" type="pres">
      <dgm:prSet presAssocID="{6F85A8FC-BB61-4B32-99AA-F35883A75F6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dio microphone"/>
        </a:ext>
      </dgm:extLst>
    </dgm:pt>
    <dgm:pt modelId="{FDA29018-A762-44A9-83C1-853078297BE3}" type="pres">
      <dgm:prSet presAssocID="{6F85A8FC-BB61-4B32-99AA-F35883A75F60}" presName="spaceRect" presStyleCnt="0"/>
      <dgm:spPr/>
    </dgm:pt>
    <dgm:pt modelId="{906EF791-D36D-420D-AC4F-7145AB43857A}" type="pres">
      <dgm:prSet presAssocID="{6F85A8FC-BB61-4B32-99AA-F35883A75F60}" presName="textRect" presStyleLbl="revTx" presStyleIdx="1" presStyleCnt="4">
        <dgm:presLayoutVars>
          <dgm:chMax val="1"/>
          <dgm:chPref val="1"/>
        </dgm:presLayoutVars>
      </dgm:prSet>
      <dgm:spPr/>
    </dgm:pt>
    <dgm:pt modelId="{097BEF35-2B15-4976-8CC5-18F5FEEAE4FA}" type="pres">
      <dgm:prSet presAssocID="{FF3888DE-9E4C-4584-A134-75169B3538CD}" presName="sibTrans" presStyleCnt="0"/>
      <dgm:spPr/>
    </dgm:pt>
    <dgm:pt modelId="{D4F35909-6A8E-416B-9AD6-90112F99A453}" type="pres">
      <dgm:prSet presAssocID="{F33F8485-98FC-45F6-B69C-64BA14818D0F}" presName="compNode" presStyleCnt="0"/>
      <dgm:spPr/>
    </dgm:pt>
    <dgm:pt modelId="{5F263C52-0ACC-44FB-B4BA-1D925E30A9B3}" type="pres">
      <dgm:prSet presAssocID="{F33F8485-98FC-45F6-B69C-64BA14818D0F}" presName="iconBgRect" presStyleLbl="bgShp" presStyleIdx="2" presStyleCnt="4"/>
      <dgm:spPr/>
    </dgm:pt>
    <dgm:pt modelId="{1C0DB5D5-900B-4412-9898-F5E73D901BA3}" type="pres">
      <dgm:prSet presAssocID="{F33F8485-98FC-45F6-B69C-64BA14818D0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Секундомер"/>
        </a:ext>
      </dgm:extLst>
    </dgm:pt>
    <dgm:pt modelId="{73546035-AF18-4650-9489-CC86497E5AB5}" type="pres">
      <dgm:prSet presAssocID="{F33F8485-98FC-45F6-B69C-64BA14818D0F}" presName="spaceRect" presStyleCnt="0"/>
      <dgm:spPr/>
    </dgm:pt>
    <dgm:pt modelId="{852EEE34-73B9-4467-A15E-FFD903A1D2B9}" type="pres">
      <dgm:prSet presAssocID="{F33F8485-98FC-45F6-B69C-64BA14818D0F}" presName="textRect" presStyleLbl="revTx" presStyleIdx="2" presStyleCnt="4">
        <dgm:presLayoutVars>
          <dgm:chMax val="1"/>
          <dgm:chPref val="1"/>
        </dgm:presLayoutVars>
      </dgm:prSet>
      <dgm:spPr/>
    </dgm:pt>
    <dgm:pt modelId="{641991FA-CC39-4200-8002-F9F0900C6CBB}" type="pres">
      <dgm:prSet presAssocID="{50A22C06-E17D-4834-99B9-2A1D9C699CA4}" presName="sibTrans" presStyleCnt="0"/>
      <dgm:spPr/>
    </dgm:pt>
    <dgm:pt modelId="{87B485D6-97FD-423D-943B-7CAE1BF88365}" type="pres">
      <dgm:prSet presAssocID="{739EABBE-7194-47BA-BE6C-6EEFB124B005}" presName="compNode" presStyleCnt="0"/>
      <dgm:spPr/>
    </dgm:pt>
    <dgm:pt modelId="{73737BB7-0DC8-42BD-AE43-F57D238533CC}" type="pres">
      <dgm:prSet presAssocID="{739EABBE-7194-47BA-BE6C-6EEFB124B005}" presName="iconBgRect" presStyleLbl="bgShp" presStyleIdx="3" presStyleCnt="4"/>
      <dgm:spPr/>
    </dgm:pt>
    <dgm:pt modelId="{CED9F78D-342B-4541-95F1-BB89D31DE03B}" type="pres">
      <dgm:prSet presAssocID="{739EABBE-7194-47BA-BE6C-6EEFB124B00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Танец"/>
        </a:ext>
      </dgm:extLst>
    </dgm:pt>
    <dgm:pt modelId="{B7E8C8C6-469D-4C83-AB3A-765EB4E4CABB}" type="pres">
      <dgm:prSet presAssocID="{739EABBE-7194-47BA-BE6C-6EEFB124B005}" presName="spaceRect" presStyleCnt="0"/>
      <dgm:spPr/>
    </dgm:pt>
    <dgm:pt modelId="{D4FACB2D-5FA5-4814-BF94-83128C4DBDF4}" type="pres">
      <dgm:prSet presAssocID="{739EABBE-7194-47BA-BE6C-6EEFB124B005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69B75112-6959-4CEB-BEDF-84BD8BFC92F5}" type="presOf" srcId="{C89ACD0A-EB1F-459F-92B6-6EFE733BE22F}" destId="{7F9403F4-D87B-4EF4-9637-9B4859067277}" srcOrd="0" destOrd="0" presId="urn:microsoft.com/office/officeart/2018/5/layout/IconCircleLabelList"/>
    <dgm:cxn modelId="{25277C20-BB3A-4E1E-94C9-27D56A071CB1}" type="presOf" srcId="{739EABBE-7194-47BA-BE6C-6EEFB124B005}" destId="{D4FACB2D-5FA5-4814-BF94-83128C4DBDF4}" srcOrd="0" destOrd="0" presId="urn:microsoft.com/office/officeart/2018/5/layout/IconCircleLabelList"/>
    <dgm:cxn modelId="{00C90258-6100-4EEE-929A-51A617E184D0}" srcId="{C89ACD0A-EB1F-459F-92B6-6EFE733BE22F}" destId="{739EABBE-7194-47BA-BE6C-6EEFB124B005}" srcOrd="3" destOrd="0" parTransId="{4E9673CE-74CD-4AB6-9DD3-01DC9C66983C}" sibTransId="{446D4889-B3A3-4A6E-AC7A-662F646A28AD}"/>
    <dgm:cxn modelId="{CF54C9C3-D8AF-46CB-AB37-22319B979B87}" type="presOf" srcId="{6F85A8FC-BB61-4B32-99AA-F35883A75F60}" destId="{906EF791-D36D-420D-AC4F-7145AB43857A}" srcOrd="0" destOrd="0" presId="urn:microsoft.com/office/officeart/2018/5/layout/IconCircleLabelList"/>
    <dgm:cxn modelId="{8E68CAC3-CED7-4491-9F88-C318B00445E0}" type="presOf" srcId="{C918D101-3DBB-496D-9783-75D325B7D5A7}" destId="{55BA9CF7-3D48-4DFD-BB9A-F58EEA4959FA}" srcOrd="0" destOrd="0" presId="urn:microsoft.com/office/officeart/2018/5/layout/IconCircleLabelList"/>
    <dgm:cxn modelId="{812225CB-A0A7-42A2-8C60-B5824B50BE76}" srcId="{C89ACD0A-EB1F-459F-92B6-6EFE733BE22F}" destId="{F33F8485-98FC-45F6-B69C-64BA14818D0F}" srcOrd="2" destOrd="0" parTransId="{94F87A82-F5D5-4794-8255-593509AC4DDB}" sibTransId="{50A22C06-E17D-4834-99B9-2A1D9C699CA4}"/>
    <dgm:cxn modelId="{E508E6DC-7E30-4A88-8772-8D0D446DF687}" srcId="{C89ACD0A-EB1F-459F-92B6-6EFE733BE22F}" destId="{C918D101-3DBB-496D-9783-75D325B7D5A7}" srcOrd="0" destOrd="0" parTransId="{BACC0428-001A-4AF5-9E1E-A031E27BEB3F}" sibTransId="{22340C0C-5FA2-46EF-9AE7-5E62263368B4}"/>
    <dgm:cxn modelId="{5FAA63F0-840A-4398-9FE2-E5A85B2C3880}" srcId="{C89ACD0A-EB1F-459F-92B6-6EFE733BE22F}" destId="{6F85A8FC-BB61-4B32-99AA-F35883A75F60}" srcOrd="1" destOrd="0" parTransId="{7BEA78AF-6F21-4B58-87DB-8567991A2417}" sibTransId="{FF3888DE-9E4C-4584-A134-75169B3538CD}"/>
    <dgm:cxn modelId="{1646B6FC-2DE2-4CF2-8CEF-D59897BA1BA8}" type="presOf" srcId="{F33F8485-98FC-45F6-B69C-64BA14818D0F}" destId="{852EEE34-73B9-4467-A15E-FFD903A1D2B9}" srcOrd="0" destOrd="0" presId="urn:microsoft.com/office/officeart/2018/5/layout/IconCircleLabelList"/>
    <dgm:cxn modelId="{5881EE22-E7B3-49E7-B860-A669D1126974}" type="presParOf" srcId="{7F9403F4-D87B-4EF4-9637-9B4859067277}" destId="{19983B0A-95EF-42B6-A9A8-40825F5776F1}" srcOrd="0" destOrd="0" presId="urn:microsoft.com/office/officeart/2018/5/layout/IconCircleLabelList"/>
    <dgm:cxn modelId="{DE85776F-A94D-4513-8E5A-9432173BCFE8}" type="presParOf" srcId="{19983B0A-95EF-42B6-A9A8-40825F5776F1}" destId="{ADBC3AC2-7779-4AE0-8256-4A0AFF7874C2}" srcOrd="0" destOrd="0" presId="urn:microsoft.com/office/officeart/2018/5/layout/IconCircleLabelList"/>
    <dgm:cxn modelId="{BD2F028B-860F-4001-AFE8-418DA033CD5E}" type="presParOf" srcId="{19983B0A-95EF-42B6-A9A8-40825F5776F1}" destId="{354EA233-7F6F-4F8D-B08F-A6C0A652BAAF}" srcOrd="1" destOrd="0" presId="urn:microsoft.com/office/officeart/2018/5/layout/IconCircleLabelList"/>
    <dgm:cxn modelId="{4364813C-A7FF-49BB-A240-4E1FE563A378}" type="presParOf" srcId="{19983B0A-95EF-42B6-A9A8-40825F5776F1}" destId="{B80FCF8B-206E-416B-BE64-8D324B5AA405}" srcOrd="2" destOrd="0" presId="urn:microsoft.com/office/officeart/2018/5/layout/IconCircleLabelList"/>
    <dgm:cxn modelId="{5F0BAE31-8B06-4F2F-9A3C-FBDDFD27C54E}" type="presParOf" srcId="{19983B0A-95EF-42B6-A9A8-40825F5776F1}" destId="{55BA9CF7-3D48-4DFD-BB9A-F58EEA4959FA}" srcOrd="3" destOrd="0" presId="urn:microsoft.com/office/officeart/2018/5/layout/IconCircleLabelList"/>
    <dgm:cxn modelId="{97D12ECB-2151-4942-A505-2A7B216753CC}" type="presParOf" srcId="{7F9403F4-D87B-4EF4-9637-9B4859067277}" destId="{090F6049-802A-4E74-B987-CC66A55A45C4}" srcOrd="1" destOrd="0" presId="urn:microsoft.com/office/officeart/2018/5/layout/IconCircleLabelList"/>
    <dgm:cxn modelId="{C783E3A2-1D3B-420F-A15E-A006E0A13029}" type="presParOf" srcId="{7F9403F4-D87B-4EF4-9637-9B4859067277}" destId="{4BB51076-FD5F-490A-A3CC-01A6A1BBCE2E}" srcOrd="2" destOrd="0" presId="urn:microsoft.com/office/officeart/2018/5/layout/IconCircleLabelList"/>
    <dgm:cxn modelId="{AAC7D793-6135-4B87-8A4F-B5E3472072F6}" type="presParOf" srcId="{4BB51076-FD5F-490A-A3CC-01A6A1BBCE2E}" destId="{D7C086C6-71C7-4B9D-8F0D-0E92A58EEEEE}" srcOrd="0" destOrd="0" presId="urn:microsoft.com/office/officeart/2018/5/layout/IconCircleLabelList"/>
    <dgm:cxn modelId="{D210AA3A-5DF9-4F72-B172-D97FED91C031}" type="presParOf" srcId="{4BB51076-FD5F-490A-A3CC-01A6A1BBCE2E}" destId="{330CA8C1-D08F-4FFD-9EED-3A8222FA71E6}" srcOrd="1" destOrd="0" presId="urn:microsoft.com/office/officeart/2018/5/layout/IconCircleLabelList"/>
    <dgm:cxn modelId="{D88B4173-D062-491F-B427-93312F1B6176}" type="presParOf" srcId="{4BB51076-FD5F-490A-A3CC-01A6A1BBCE2E}" destId="{FDA29018-A762-44A9-83C1-853078297BE3}" srcOrd="2" destOrd="0" presId="urn:microsoft.com/office/officeart/2018/5/layout/IconCircleLabelList"/>
    <dgm:cxn modelId="{2E31BF44-5DF2-480E-8571-7937DD47EEB9}" type="presParOf" srcId="{4BB51076-FD5F-490A-A3CC-01A6A1BBCE2E}" destId="{906EF791-D36D-420D-AC4F-7145AB43857A}" srcOrd="3" destOrd="0" presId="urn:microsoft.com/office/officeart/2018/5/layout/IconCircleLabelList"/>
    <dgm:cxn modelId="{012F24C1-F79A-472A-A7B6-83CC6039C201}" type="presParOf" srcId="{7F9403F4-D87B-4EF4-9637-9B4859067277}" destId="{097BEF35-2B15-4976-8CC5-18F5FEEAE4FA}" srcOrd="3" destOrd="0" presId="urn:microsoft.com/office/officeart/2018/5/layout/IconCircleLabelList"/>
    <dgm:cxn modelId="{2D3ABAF9-C8A4-4F2F-ACE1-E52D799125F0}" type="presParOf" srcId="{7F9403F4-D87B-4EF4-9637-9B4859067277}" destId="{D4F35909-6A8E-416B-9AD6-90112F99A453}" srcOrd="4" destOrd="0" presId="urn:microsoft.com/office/officeart/2018/5/layout/IconCircleLabelList"/>
    <dgm:cxn modelId="{8EF76F93-4BA4-459B-92A0-4E4FE0541506}" type="presParOf" srcId="{D4F35909-6A8E-416B-9AD6-90112F99A453}" destId="{5F263C52-0ACC-44FB-B4BA-1D925E30A9B3}" srcOrd="0" destOrd="0" presId="urn:microsoft.com/office/officeart/2018/5/layout/IconCircleLabelList"/>
    <dgm:cxn modelId="{19E8CF51-3B6A-4714-BFB2-09827373972E}" type="presParOf" srcId="{D4F35909-6A8E-416B-9AD6-90112F99A453}" destId="{1C0DB5D5-900B-4412-9898-F5E73D901BA3}" srcOrd="1" destOrd="0" presId="urn:microsoft.com/office/officeart/2018/5/layout/IconCircleLabelList"/>
    <dgm:cxn modelId="{F20029B2-939C-4565-9F61-0EC19C771AAA}" type="presParOf" srcId="{D4F35909-6A8E-416B-9AD6-90112F99A453}" destId="{73546035-AF18-4650-9489-CC86497E5AB5}" srcOrd="2" destOrd="0" presId="urn:microsoft.com/office/officeart/2018/5/layout/IconCircleLabelList"/>
    <dgm:cxn modelId="{8AE15317-83F7-471F-9C37-1C5C0B19B5C1}" type="presParOf" srcId="{D4F35909-6A8E-416B-9AD6-90112F99A453}" destId="{852EEE34-73B9-4467-A15E-FFD903A1D2B9}" srcOrd="3" destOrd="0" presId="urn:microsoft.com/office/officeart/2018/5/layout/IconCircleLabelList"/>
    <dgm:cxn modelId="{B47A8A78-4995-4FB3-B66F-F0F005146266}" type="presParOf" srcId="{7F9403F4-D87B-4EF4-9637-9B4859067277}" destId="{641991FA-CC39-4200-8002-F9F0900C6CBB}" srcOrd="5" destOrd="0" presId="urn:microsoft.com/office/officeart/2018/5/layout/IconCircleLabelList"/>
    <dgm:cxn modelId="{5867608A-9B4D-4BB4-B2EA-21924E5F27B9}" type="presParOf" srcId="{7F9403F4-D87B-4EF4-9637-9B4859067277}" destId="{87B485D6-97FD-423D-943B-7CAE1BF88365}" srcOrd="6" destOrd="0" presId="urn:microsoft.com/office/officeart/2018/5/layout/IconCircleLabelList"/>
    <dgm:cxn modelId="{9B4B467C-20D4-4135-B1A4-1A71180A94D3}" type="presParOf" srcId="{87B485D6-97FD-423D-943B-7CAE1BF88365}" destId="{73737BB7-0DC8-42BD-AE43-F57D238533CC}" srcOrd="0" destOrd="0" presId="urn:microsoft.com/office/officeart/2018/5/layout/IconCircleLabelList"/>
    <dgm:cxn modelId="{DADD283C-8D91-4195-9E7A-49858E82DB5F}" type="presParOf" srcId="{87B485D6-97FD-423D-943B-7CAE1BF88365}" destId="{CED9F78D-342B-4541-95F1-BB89D31DE03B}" srcOrd="1" destOrd="0" presId="urn:microsoft.com/office/officeart/2018/5/layout/IconCircleLabelList"/>
    <dgm:cxn modelId="{247FBB4E-0742-4AB0-9543-B97365E90486}" type="presParOf" srcId="{87B485D6-97FD-423D-943B-7CAE1BF88365}" destId="{B7E8C8C6-469D-4C83-AB3A-765EB4E4CABB}" srcOrd="2" destOrd="0" presId="urn:microsoft.com/office/officeart/2018/5/layout/IconCircleLabelList"/>
    <dgm:cxn modelId="{AC331872-5388-4B0A-B85C-C1BC05C32EBA}" type="presParOf" srcId="{87B485D6-97FD-423D-943B-7CAE1BF88365}" destId="{D4FACB2D-5FA5-4814-BF94-83128C4DBDF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91F1BF-A2A6-40A3-ABE3-0524EEDE8925}">
      <dsp:nvSpPr>
        <dsp:cNvPr id="0" name=""/>
        <dsp:cNvSpPr/>
      </dsp:nvSpPr>
      <dsp:spPr>
        <a:xfrm>
          <a:off x="0" y="1999"/>
          <a:ext cx="6251222" cy="5967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тексты с пропусками и вариантами ответов для их заполнения, 8 вопросов</a:t>
          </a:r>
          <a:endParaRPr lang="en-US" sz="1500" kern="1200" dirty="0"/>
        </a:p>
      </dsp:txBody>
      <dsp:txXfrm>
        <a:off x="29128" y="31127"/>
        <a:ext cx="6192966" cy="538444"/>
      </dsp:txXfrm>
    </dsp:sp>
    <dsp:sp modelId="{4493DA45-6C94-4C46-A8EC-88C6F9EDA77F}">
      <dsp:nvSpPr>
        <dsp:cNvPr id="0" name=""/>
        <dsp:cNvSpPr/>
      </dsp:nvSpPr>
      <dsp:spPr>
        <a:xfrm>
          <a:off x="0" y="641899"/>
          <a:ext cx="6251222" cy="596700"/>
        </a:xfrm>
        <a:prstGeom prst="roundRect">
          <a:avLst/>
        </a:prstGeom>
        <a:gradFill rotWithShape="0">
          <a:gsLst>
            <a:gs pos="0">
              <a:schemeClr val="accent2">
                <a:hueOff val="1045867"/>
                <a:satOff val="-8277"/>
                <a:lumOff val="7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045867"/>
                <a:satOff val="-8277"/>
                <a:lumOff val="7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045867"/>
                <a:satOff val="-8277"/>
                <a:lumOff val="7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тексты с пропусками без вариантов ответов, 8 вопросов</a:t>
          </a:r>
          <a:endParaRPr lang="en-US" sz="1500" kern="1200" dirty="0"/>
        </a:p>
      </dsp:txBody>
      <dsp:txXfrm>
        <a:off x="29128" y="671027"/>
        <a:ext cx="6192966" cy="538444"/>
      </dsp:txXfrm>
    </dsp:sp>
    <dsp:sp modelId="{DF397848-3C6F-4971-9440-D597F68257C1}">
      <dsp:nvSpPr>
        <dsp:cNvPr id="0" name=""/>
        <dsp:cNvSpPr/>
      </dsp:nvSpPr>
      <dsp:spPr>
        <a:xfrm>
          <a:off x="0" y="1281799"/>
          <a:ext cx="6251222" cy="596700"/>
        </a:xfrm>
        <a:prstGeom prst="roundRect">
          <a:avLst/>
        </a:prstGeom>
        <a:gradFill rotWithShape="0">
          <a:gsLst>
            <a:gs pos="0">
              <a:schemeClr val="accent2">
                <a:hueOff val="2091735"/>
                <a:satOff val="-16555"/>
                <a:lumOff val="140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091735"/>
                <a:satOff val="-16555"/>
                <a:lumOff val="140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091735"/>
                <a:satOff val="-16555"/>
                <a:lumOff val="140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словообразование, 8 вопросов</a:t>
          </a:r>
          <a:endParaRPr lang="en-US" sz="1500" kern="1200" dirty="0"/>
        </a:p>
      </dsp:txBody>
      <dsp:txXfrm>
        <a:off x="29128" y="1310927"/>
        <a:ext cx="6192966" cy="538444"/>
      </dsp:txXfrm>
    </dsp:sp>
    <dsp:sp modelId="{8BADDFFD-5994-43EA-9C19-7E3AF7A3CFEE}">
      <dsp:nvSpPr>
        <dsp:cNvPr id="0" name=""/>
        <dsp:cNvSpPr/>
      </dsp:nvSpPr>
      <dsp:spPr>
        <a:xfrm>
          <a:off x="0" y="1921699"/>
          <a:ext cx="6251222" cy="596700"/>
        </a:xfrm>
        <a:prstGeom prst="roundRect">
          <a:avLst/>
        </a:prstGeom>
        <a:gradFill rotWithShape="0">
          <a:gsLst>
            <a:gs pos="0">
              <a:schemeClr val="accent2">
                <a:hueOff val="3137602"/>
                <a:satOff val="-24832"/>
                <a:lumOff val="210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137602"/>
                <a:satOff val="-24832"/>
                <a:lumOff val="210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137602"/>
                <a:satOff val="-24832"/>
                <a:lumOff val="210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ключевые трансформации слов, 6 вопросов</a:t>
          </a:r>
          <a:endParaRPr lang="en-US" sz="1500" kern="1200" dirty="0"/>
        </a:p>
      </dsp:txBody>
      <dsp:txXfrm>
        <a:off x="29128" y="1950827"/>
        <a:ext cx="6192966" cy="538444"/>
      </dsp:txXfrm>
    </dsp:sp>
    <dsp:sp modelId="{FCC0A9EC-1DD8-4E01-942E-53FC230D947E}">
      <dsp:nvSpPr>
        <dsp:cNvPr id="0" name=""/>
        <dsp:cNvSpPr/>
      </dsp:nvSpPr>
      <dsp:spPr>
        <a:xfrm>
          <a:off x="0" y="2561599"/>
          <a:ext cx="6251222" cy="596700"/>
        </a:xfrm>
        <a:prstGeom prst="roundRect">
          <a:avLst/>
        </a:prstGeom>
        <a:gradFill rotWithShape="0">
          <a:gsLst>
            <a:gs pos="0">
              <a:schemeClr val="accent2">
                <a:hueOff val="4183470"/>
                <a:satOff val="-33110"/>
                <a:lumOff val="280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183470"/>
                <a:satOff val="-33110"/>
                <a:lumOff val="280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183470"/>
                <a:satOff val="-33110"/>
                <a:lumOff val="280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задание на понимание содержания текста, выбор из нескольких вариантов ответов, 6 вопросов</a:t>
          </a:r>
          <a:endParaRPr lang="en-US" sz="1500" kern="1200" dirty="0"/>
        </a:p>
      </dsp:txBody>
      <dsp:txXfrm>
        <a:off x="29128" y="2590727"/>
        <a:ext cx="6192966" cy="538444"/>
      </dsp:txXfrm>
    </dsp:sp>
    <dsp:sp modelId="{90D673FE-31E9-4822-8BD9-68F664A25286}">
      <dsp:nvSpPr>
        <dsp:cNvPr id="0" name=""/>
        <dsp:cNvSpPr/>
      </dsp:nvSpPr>
      <dsp:spPr>
        <a:xfrm>
          <a:off x="0" y="3201499"/>
          <a:ext cx="6251222" cy="596700"/>
        </a:xfrm>
        <a:prstGeom prst="roundRect">
          <a:avLst/>
        </a:prstGeom>
        <a:gradFill rotWithShape="0">
          <a:gsLst>
            <a:gs pos="0">
              <a:schemeClr val="accent2">
                <a:hueOff val="5229337"/>
                <a:satOff val="-41387"/>
                <a:lumOff val="350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5229337"/>
                <a:satOff val="-41387"/>
                <a:lumOff val="350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5229337"/>
                <a:satOff val="-41387"/>
                <a:lumOff val="350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задание на понимание точки зрения автора,  соотнесение с возможными вариантами, 4 вопроса</a:t>
          </a:r>
          <a:endParaRPr lang="en-US" sz="1500" kern="1200" dirty="0"/>
        </a:p>
      </dsp:txBody>
      <dsp:txXfrm>
        <a:off x="29128" y="3230627"/>
        <a:ext cx="6192966" cy="538444"/>
      </dsp:txXfrm>
    </dsp:sp>
    <dsp:sp modelId="{13B8D5CB-C847-4A78-A687-52C2891D6021}">
      <dsp:nvSpPr>
        <dsp:cNvPr id="0" name=""/>
        <dsp:cNvSpPr/>
      </dsp:nvSpPr>
      <dsp:spPr>
        <a:xfrm>
          <a:off x="0" y="3841399"/>
          <a:ext cx="6251222" cy="596700"/>
        </a:xfrm>
        <a:prstGeom prst="roundRect">
          <a:avLst/>
        </a:prstGeom>
        <a:gradFill rotWithShape="0">
          <a:gsLst>
            <a:gs pos="0">
              <a:schemeClr val="accent2">
                <a:hueOff val="6275204"/>
                <a:satOff val="-49665"/>
                <a:lumOff val="42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275204"/>
                <a:satOff val="-49665"/>
                <a:lumOff val="42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275204"/>
                <a:satOff val="-49665"/>
                <a:lumOff val="42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задание на понимание структуры текста, заполнение пропусков в тексте, 6 вопросов</a:t>
          </a:r>
          <a:endParaRPr lang="en-US" sz="1500" kern="1200" dirty="0"/>
        </a:p>
      </dsp:txBody>
      <dsp:txXfrm>
        <a:off x="29128" y="3870527"/>
        <a:ext cx="6192966" cy="538444"/>
      </dsp:txXfrm>
    </dsp:sp>
    <dsp:sp modelId="{F855B1CE-FE79-4ED3-993C-1CD2667B846F}">
      <dsp:nvSpPr>
        <dsp:cNvPr id="0" name=""/>
        <dsp:cNvSpPr/>
      </dsp:nvSpPr>
      <dsp:spPr>
        <a:xfrm>
          <a:off x="0" y="4481299"/>
          <a:ext cx="6251222" cy="596700"/>
        </a:xfrm>
        <a:prstGeom prst="roundRect">
          <a:avLst/>
        </a:prstGeom>
        <a:gradFill rotWithShape="0">
          <a:gsLst>
            <a:gs pos="0">
              <a:schemeClr val="accent2">
                <a:hueOff val="7321072"/>
                <a:satOff val="-57942"/>
                <a:lumOff val="49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7321072"/>
                <a:satOff val="-57942"/>
                <a:lumOff val="49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7321072"/>
                <a:satOff val="-57942"/>
                <a:lumOff val="49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задание на восприятие определенной информации из текста, соотнесение с возможными вариантами, 10 вопросов</a:t>
          </a:r>
          <a:endParaRPr lang="en-US" sz="1500" kern="1200" dirty="0"/>
        </a:p>
      </dsp:txBody>
      <dsp:txXfrm>
        <a:off x="29128" y="4510427"/>
        <a:ext cx="6192966" cy="5384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BC3AC2-7779-4AE0-8256-4A0AFF7874C2}">
      <dsp:nvSpPr>
        <dsp:cNvPr id="0" name=""/>
        <dsp:cNvSpPr/>
      </dsp:nvSpPr>
      <dsp:spPr>
        <a:xfrm>
          <a:off x="530558" y="350258"/>
          <a:ext cx="1442670" cy="144267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4EA233-7F6F-4F8D-B08F-A6C0A652BAAF}">
      <dsp:nvSpPr>
        <dsp:cNvPr id="0" name=""/>
        <dsp:cNvSpPr/>
      </dsp:nvSpPr>
      <dsp:spPr>
        <a:xfrm>
          <a:off x="838012" y="657712"/>
          <a:ext cx="827761" cy="82776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5BA9CF7-3D48-4DFD-BB9A-F58EEA4959FA}">
      <dsp:nvSpPr>
        <dsp:cNvPr id="0" name=""/>
        <dsp:cNvSpPr/>
      </dsp:nvSpPr>
      <dsp:spPr>
        <a:xfrm>
          <a:off x="69376" y="2242284"/>
          <a:ext cx="236503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500" kern="1200"/>
            <a:t>интервью (2 минуты</a:t>
          </a:r>
          <a:r>
            <a:rPr lang="ru-RU" sz="1500" kern="1200">
              <a:latin typeface="Sitka Subheading"/>
            </a:rPr>
            <a:t>)</a:t>
          </a:r>
          <a:endParaRPr lang="ru-RU" sz="1500" b="0" i="0" u="none" strike="noStrike" kern="1200" cap="none" baseline="0" noProof="0"/>
        </a:p>
      </dsp:txBody>
      <dsp:txXfrm>
        <a:off x="69376" y="2242284"/>
        <a:ext cx="2365033" cy="720000"/>
      </dsp:txXfrm>
    </dsp:sp>
    <dsp:sp modelId="{D7C086C6-71C7-4B9D-8F0D-0E92A58EEEEE}">
      <dsp:nvSpPr>
        <dsp:cNvPr id="0" name=""/>
        <dsp:cNvSpPr/>
      </dsp:nvSpPr>
      <dsp:spPr>
        <a:xfrm>
          <a:off x="3309472" y="350258"/>
          <a:ext cx="1442670" cy="144267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0CA8C1-D08F-4FFD-9EED-3A8222FA71E6}">
      <dsp:nvSpPr>
        <dsp:cNvPr id="0" name=""/>
        <dsp:cNvSpPr/>
      </dsp:nvSpPr>
      <dsp:spPr>
        <a:xfrm>
          <a:off x="3616926" y="657712"/>
          <a:ext cx="827761" cy="82776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06EF791-D36D-420D-AC4F-7145AB43857A}">
      <dsp:nvSpPr>
        <dsp:cNvPr id="0" name=""/>
        <dsp:cNvSpPr/>
      </dsp:nvSpPr>
      <dsp:spPr>
        <a:xfrm>
          <a:off x="2848290" y="2242284"/>
          <a:ext cx="236503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500" kern="1200"/>
            <a:t>карточка с индивидуальным заданием (4 минуты</a:t>
          </a:r>
          <a:r>
            <a:rPr lang="ru-RU" sz="1500" kern="1200">
              <a:latin typeface="Sitka Subheading"/>
            </a:rPr>
            <a:t>)</a:t>
          </a:r>
          <a:endParaRPr lang="ru-RU" sz="1500" kern="1200"/>
        </a:p>
      </dsp:txBody>
      <dsp:txXfrm>
        <a:off x="2848290" y="2242284"/>
        <a:ext cx="2365033" cy="720000"/>
      </dsp:txXfrm>
    </dsp:sp>
    <dsp:sp modelId="{5F263C52-0ACC-44FB-B4BA-1D925E30A9B3}">
      <dsp:nvSpPr>
        <dsp:cNvPr id="0" name=""/>
        <dsp:cNvSpPr/>
      </dsp:nvSpPr>
      <dsp:spPr>
        <a:xfrm>
          <a:off x="6088385" y="350258"/>
          <a:ext cx="1442670" cy="144267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0DB5D5-900B-4412-9898-F5E73D901BA3}">
      <dsp:nvSpPr>
        <dsp:cNvPr id="0" name=""/>
        <dsp:cNvSpPr/>
      </dsp:nvSpPr>
      <dsp:spPr>
        <a:xfrm>
          <a:off x="6395840" y="657712"/>
          <a:ext cx="827761" cy="82776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52EEE34-73B9-4467-A15E-FFD903A1D2B9}">
      <dsp:nvSpPr>
        <dsp:cNvPr id="0" name=""/>
        <dsp:cNvSpPr/>
      </dsp:nvSpPr>
      <dsp:spPr>
        <a:xfrm>
          <a:off x="5627204" y="2242284"/>
          <a:ext cx="236503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500" kern="1200"/>
            <a:t>совместное задание (4 минуты</a:t>
          </a:r>
          <a:r>
            <a:rPr lang="ru-RU" sz="1500" kern="1200">
              <a:latin typeface="Sitka Subheading"/>
            </a:rPr>
            <a:t>)</a:t>
          </a:r>
          <a:endParaRPr lang="ru-RU" sz="1500" kern="1200"/>
        </a:p>
      </dsp:txBody>
      <dsp:txXfrm>
        <a:off x="5627204" y="2242284"/>
        <a:ext cx="2365033" cy="720000"/>
      </dsp:txXfrm>
    </dsp:sp>
    <dsp:sp modelId="{73737BB7-0DC8-42BD-AE43-F57D238533CC}">
      <dsp:nvSpPr>
        <dsp:cNvPr id="0" name=""/>
        <dsp:cNvSpPr/>
      </dsp:nvSpPr>
      <dsp:spPr>
        <a:xfrm>
          <a:off x="8867299" y="350258"/>
          <a:ext cx="1442670" cy="144267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D9F78D-342B-4541-95F1-BB89D31DE03B}">
      <dsp:nvSpPr>
        <dsp:cNvPr id="0" name=""/>
        <dsp:cNvSpPr/>
      </dsp:nvSpPr>
      <dsp:spPr>
        <a:xfrm>
          <a:off x="9174753" y="657712"/>
          <a:ext cx="827761" cy="82776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4FACB2D-5FA5-4814-BF94-83128C4DBDF4}">
      <dsp:nvSpPr>
        <dsp:cNvPr id="0" name=""/>
        <dsp:cNvSpPr/>
      </dsp:nvSpPr>
      <dsp:spPr>
        <a:xfrm>
          <a:off x="8406118" y="2242284"/>
          <a:ext cx="236503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500" kern="1200"/>
            <a:t>обсуждение (5 минут</a:t>
          </a:r>
          <a:r>
            <a:rPr lang="ru-RU" sz="1500" kern="1200">
              <a:latin typeface="Sitka Subheading"/>
            </a:rPr>
            <a:t>)</a:t>
          </a:r>
          <a:endParaRPr lang="ru-RU" sz="1500" kern="1200"/>
        </a:p>
      </dsp:txBody>
      <dsp:txXfrm>
        <a:off x="8406118" y="2242284"/>
        <a:ext cx="2365033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33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134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572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64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272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140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423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736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9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429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585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9/23/2020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3760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20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87396" y="1357614"/>
            <a:ext cx="4572000" cy="30562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4100" b="1" dirty="0"/>
              <a:t>Международный экзамен C1 </a:t>
            </a:r>
            <a:r>
              <a:rPr lang="ru-RU" sz="4100" b="1" dirty="0" err="1"/>
              <a:t>Advanced</a:t>
            </a:r>
            <a:r>
              <a:rPr lang="ru-RU" sz="4100" b="1" dirty="0"/>
              <a:t> (CAE)</a:t>
            </a:r>
            <a:endParaRPr lang="en-US" sz="41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97282" y="4830791"/>
            <a:ext cx="5693432" cy="1524000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lnSpc>
                <a:spcPct val="115000"/>
              </a:lnSpc>
            </a:pPr>
            <a:r>
              <a:rPr lang="ru-RU"/>
              <a:t>Подготовили: </a:t>
            </a:r>
          </a:p>
          <a:p>
            <a:pPr algn="l">
              <a:lnSpc>
                <a:spcPct val="115000"/>
              </a:lnSpc>
            </a:pPr>
            <a:r>
              <a:rPr lang="ru-RU"/>
              <a:t>Чернышова Анна и Юрченко Екатерина</a:t>
            </a:r>
          </a:p>
        </p:txBody>
      </p:sp>
      <p:pic>
        <p:nvPicPr>
          <p:cNvPr id="4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09D860AB-72C1-4486-819D-1B64EAB6D3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95" r="19594"/>
          <a:stretch/>
        </p:blipFill>
        <p:spPr>
          <a:xfrm>
            <a:off x="2" y="-57499"/>
            <a:ext cx="6613991" cy="6919641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B415D11-6899-4C75-BEAD-79C4656DC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" y="762007"/>
            <a:ext cx="5948806" cy="6095979"/>
          </a:xfrm>
          <a:custGeom>
            <a:avLst/>
            <a:gdLst>
              <a:gd name="connsiteX0" fmla="*/ 1573832 w 5948806"/>
              <a:gd name="connsiteY0" fmla="*/ 765 h 6095979"/>
              <a:gd name="connsiteX1" fmla="*/ 2734663 w 5948806"/>
              <a:gd name="connsiteY1" fmla="*/ 238687 h 6095979"/>
              <a:gd name="connsiteX2" fmla="*/ 5668316 w 5948806"/>
              <a:gd name="connsiteY2" fmla="*/ 3639516 h 6095979"/>
              <a:gd name="connsiteX3" fmla="*/ 5937022 w 5948806"/>
              <a:gd name="connsiteY3" fmla="*/ 5865869 h 6095979"/>
              <a:gd name="connsiteX4" fmla="*/ 5948806 w 5948806"/>
              <a:gd name="connsiteY4" fmla="*/ 6095979 h 6095979"/>
              <a:gd name="connsiteX5" fmla="*/ 0 w 5948806"/>
              <a:gd name="connsiteY5" fmla="*/ 6095979 h 6095979"/>
              <a:gd name="connsiteX6" fmla="*/ 0 w 5948806"/>
              <a:gd name="connsiteY6" fmla="*/ 1621672 h 6095979"/>
              <a:gd name="connsiteX7" fmla="*/ 36310 w 5948806"/>
              <a:gd name="connsiteY7" fmla="*/ 1518814 h 6095979"/>
              <a:gd name="connsiteX8" fmla="*/ 287891 w 5948806"/>
              <a:gd name="connsiteY8" fmla="*/ 956872 h 6095979"/>
              <a:gd name="connsiteX9" fmla="*/ 1573832 w 5948806"/>
              <a:gd name="connsiteY9" fmla="*/ 765 h 6095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48806" h="6095979">
                <a:moveTo>
                  <a:pt x="1573832" y="765"/>
                </a:moveTo>
                <a:cubicBezTo>
                  <a:pt x="1940190" y="-10734"/>
                  <a:pt x="2329345" y="109280"/>
                  <a:pt x="2734663" y="238687"/>
                </a:cubicBezTo>
                <a:cubicBezTo>
                  <a:pt x="4118244" y="680647"/>
                  <a:pt x="5296697" y="1302752"/>
                  <a:pt x="5668316" y="3639516"/>
                </a:cubicBezTo>
                <a:cubicBezTo>
                  <a:pt x="5788299" y="4393559"/>
                  <a:pt x="5890546" y="5142244"/>
                  <a:pt x="5937022" y="5865869"/>
                </a:cubicBezTo>
                <a:lnTo>
                  <a:pt x="5948806" y="6095979"/>
                </a:lnTo>
                <a:lnTo>
                  <a:pt x="0" y="6095979"/>
                </a:lnTo>
                <a:lnTo>
                  <a:pt x="0" y="1621672"/>
                </a:lnTo>
                <a:lnTo>
                  <a:pt x="36310" y="1518814"/>
                </a:lnTo>
                <a:cubicBezTo>
                  <a:pt x="109805" y="1321982"/>
                  <a:pt x="192755" y="1133640"/>
                  <a:pt x="287891" y="956872"/>
                </a:cubicBezTo>
                <a:cubicBezTo>
                  <a:pt x="669453" y="247734"/>
                  <a:pt x="1102800" y="15549"/>
                  <a:pt x="1573832" y="7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3BFB3E6-2D9E-4A5C-826F-44A91F5977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23838" y="538152"/>
            <a:ext cx="6095989" cy="654368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4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2282988D-42D8-4177-AA70-C08117468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266" y="3154356"/>
            <a:ext cx="5865964" cy="263399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3FBFF-5BDE-49E2-8688-9054A2094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3586" y="3278038"/>
            <a:ext cx="5578415" cy="237226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>
                <a:ea typeface="+mn-lt"/>
                <a:cs typeface="+mn-lt"/>
              </a:rPr>
              <a:t>— международный экзамен, подтверждающий ваше владение английским языком на уровне Advanced (продвинутый). </a:t>
            </a:r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FDC8B5-C182-4608-BD7E-C394508F3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7321" y="1653386"/>
            <a:ext cx="4744529" cy="1394614"/>
          </a:xfrm>
        </p:spPr>
        <p:txBody>
          <a:bodyPr anchor="t">
            <a:normAutofit/>
          </a:bodyPr>
          <a:lstStyle/>
          <a:p>
            <a:r>
              <a:rPr lang="en-US" sz="3200">
                <a:ea typeface="+mj-lt"/>
                <a:cs typeface="+mj-lt"/>
              </a:rPr>
              <a:t>C1 Advanced или CAE (название до 2018 г.) 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818312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D065C6D-EB42-400B-99C4-D0ACE936F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3174" y="0"/>
            <a:ext cx="5578824" cy="6028256"/>
          </a:xfrm>
          <a:custGeom>
            <a:avLst/>
            <a:gdLst>
              <a:gd name="connsiteX0" fmla="*/ 1681218 w 5578824"/>
              <a:gd name="connsiteY0" fmla="*/ 0 h 6028256"/>
              <a:gd name="connsiteX1" fmla="*/ 5578824 w 5578824"/>
              <a:gd name="connsiteY1" fmla="*/ 0 h 6028256"/>
              <a:gd name="connsiteX2" fmla="*/ 5578824 w 5578824"/>
              <a:gd name="connsiteY2" fmla="*/ 5760161 h 6028256"/>
              <a:gd name="connsiteX3" fmla="*/ 5441231 w 5578824"/>
              <a:gd name="connsiteY3" fmla="*/ 5804042 h 6028256"/>
              <a:gd name="connsiteX4" fmla="*/ 4253224 w 5578824"/>
              <a:gd name="connsiteY4" fmla="*/ 5980388 h 6028256"/>
              <a:gd name="connsiteX5" fmla="*/ 837278 w 5578824"/>
              <a:gd name="connsiteY5" fmla="*/ 4877588 h 6028256"/>
              <a:gd name="connsiteX6" fmla="*/ 109626 w 5578824"/>
              <a:gd name="connsiteY6" fmla="*/ 3329255 h 6028256"/>
              <a:gd name="connsiteX7" fmla="*/ 156962 w 5578824"/>
              <a:gd name="connsiteY7" fmla="*/ 1773839 h 6028256"/>
              <a:gd name="connsiteX8" fmla="*/ 904890 w 5578824"/>
              <a:gd name="connsiteY8" fmla="*/ 738354 h 6028256"/>
              <a:gd name="connsiteX9" fmla="*/ 1304592 w 5578824"/>
              <a:gd name="connsiteY9" fmla="*/ 360545 h 602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362A0EA-3E81-4464-94B8-70BE5870E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87883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C6E9C-32C5-4E0E-9E5D-D1C3E468A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415" y="2573547"/>
            <a:ext cx="6081624" cy="388188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5000"/>
              </a:lnSpc>
            </a:pPr>
            <a:r>
              <a:rPr lang="en-US" sz="2200" b="1" dirty="0" err="1">
                <a:solidFill>
                  <a:srgbClr val="FFFFFF"/>
                </a:solidFill>
              </a:rPr>
              <a:t>Цена</a:t>
            </a:r>
            <a:r>
              <a:rPr lang="en-US" sz="2200" dirty="0">
                <a:solidFill>
                  <a:srgbClr val="FFFFFF"/>
                </a:solidFill>
              </a:rPr>
              <a:t>: 12100 </a:t>
            </a:r>
            <a:r>
              <a:rPr lang="en-US" sz="2200" dirty="0" err="1">
                <a:solidFill>
                  <a:srgbClr val="FFFFFF"/>
                </a:solidFill>
              </a:rPr>
              <a:t>рублей</a:t>
            </a:r>
            <a:endParaRPr lang="en-US" sz="2200">
              <a:solidFill>
                <a:srgbClr val="FFFFFF"/>
              </a:solidFill>
            </a:endParaRPr>
          </a:p>
          <a:p>
            <a:pPr>
              <a:lnSpc>
                <a:spcPct val="115000"/>
              </a:lnSpc>
            </a:pPr>
            <a:r>
              <a:rPr lang="en-US" sz="2200" b="1" dirty="0" err="1">
                <a:solidFill>
                  <a:srgbClr val="FFFFFF"/>
                </a:solidFill>
                <a:ea typeface="+mn-lt"/>
                <a:cs typeface="+mn-lt"/>
              </a:rPr>
              <a:t>Срок</a:t>
            </a:r>
            <a:r>
              <a:rPr lang="en-US" sz="22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200" b="1" dirty="0" err="1">
                <a:solidFill>
                  <a:srgbClr val="FFFFFF"/>
                </a:solidFill>
                <a:ea typeface="+mn-lt"/>
                <a:cs typeface="+mn-lt"/>
              </a:rPr>
              <a:t>действия</a:t>
            </a:r>
            <a:r>
              <a:rPr lang="en-US" sz="22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200" b="1" dirty="0" err="1">
                <a:solidFill>
                  <a:srgbClr val="FFFFFF"/>
                </a:solidFill>
                <a:ea typeface="+mn-lt"/>
                <a:cs typeface="+mn-lt"/>
              </a:rPr>
              <a:t>сертификата</a:t>
            </a:r>
            <a:r>
              <a:rPr lang="en-US" sz="2200" dirty="0">
                <a:solidFill>
                  <a:srgbClr val="FFFFFF"/>
                </a:solidFill>
                <a:ea typeface="+mn-lt"/>
                <a:cs typeface="+mn-lt"/>
              </a:rPr>
              <a:t>: </a:t>
            </a:r>
            <a:r>
              <a:rPr lang="en-US" sz="2200" dirty="0" err="1">
                <a:solidFill>
                  <a:srgbClr val="FFFFFF"/>
                </a:solidFill>
                <a:ea typeface="+mn-lt"/>
                <a:cs typeface="+mn-lt"/>
              </a:rPr>
              <a:t>бессрочный</a:t>
            </a:r>
            <a:endParaRPr lang="en-US" sz="2200" dirty="0" err="1">
              <a:solidFill>
                <a:srgbClr val="FFFFFF"/>
              </a:solidFill>
            </a:endParaRPr>
          </a:p>
          <a:p>
            <a:pPr>
              <a:lnSpc>
                <a:spcPct val="115000"/>
              </a:lnSpc>
            </a:pPr>
            <a:r>
              <a:rPr lang="en-US" sz="2200" b="1" dirty="0" err="1">
                <a:solidFill>
                  <a:srgbClr val="FFFFFF"/>
                </a:solidFill>
                <a:ea typeface="+mn-lt"/>
                <a:cs typeface="+mn-lt"/>
              </a:rPr>
              <a:t>Срок</a:t>
            </a:r>
            <a:r>
              <a:rPr lang="en-US" sz="22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200" b="1" dirty="0" err="1">
                <a:solidFill>
                  <a:srgbClr val="FFFFFF"/>
                </a:solidFill>
                <a:ea typeface="+mn-lt"/>
                <a:cs typeface="+mn-lt"/>
              </a:rPr>
              <a:t>получения</a:t>
            </a:r>
            <a:r>
              <a:rPr lang="en-US" sz="22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200" b="1" dirty="0" err="1">
                <a:solidFill>
                  <a:srgbClr val="FFFFFF"/>
                </a:solidFill>
                <a:ea typeface="+mn-lt"/>
                <a:cs typeface="+mn-lt"/>
              </a:rPr>
              <a:t>результатов</a:t>
            </a:r>
            <a:r>
              <a:rPr lang="en-US" sz="2200" dirty="0">
                <a:solidFill>
                  <a:srgbClr val="FFFFFF"/>
                </a:solidFill>
                <a:ea typeface="+mn-lt"/>
                <a:cs typeface="+mn-lt"/>
              </a:rPr>
              <a:t>: </a:t>
            </a:r>
            <a:r>
              <a:rPr lang="en-US" sz="2200" dirty="0" err="1">
                <a:solidFill>
                  <a:srgbClr val="FFFFFF"/>
                </a:solidFill>
                <a:ea typeface="+mn-lt"/>
                <a:cs typeface="+mn-lt"/>
              </a:rPr>
              <a:t>от</a:t>
            </a:r>
            <a:r>
              <a:rPr lang="en-US" sz="2200" dirty="0">
                <a:solidFill>
                  <a:srgbClr val="FFFFFF"/>
                </a:solidFill>
                <a:ea typeface="+mn-lt"/>
                <a:cs typeface="+mn-lt"/>
              </a:rPr>
              <a:t> 2 </a:t>
            </a:r>
            <a:r>
              <a:rPr lang="en-US" sz="2200" dirty="0" err="1">
                <a:solidFill>
                  <a:srgbClr val="FFFFFF"/>
                </a:solidFill>
                <a:ea typeface="+mn-lt"/>
                <a:cs typeface="+mn-lt"/>
              </a:rPr>
              <a:t>до</a:t>
            </a:r>
            <a:r>
              <a:rPr lang="en-US" sz="2200" dirty="0">
                <a:solidFill>
                  <a:srgbClr val="FFFFFF"/>
                </a:solidFill>
                <a:ea typeface="+mn-lt"/>
                <a:cs typeface="+mn-lt"/>
              </a:rPr>
              <a:t> 8 </a:t>
            </a:r>
            <a:r>
              <a:rPr lang="en-US" sz="2200" dirty="0" err="1">
                <a:solidFill>
                  <a:srgbClr val="FFFFFF"/>
                </a:solidFill>
                <a:ea typeface="+mn-lt"/>
                <a:cs typeface="+mn-lt"/>
              </a:rPr>
              <a:t>недель</a:t>
            </a:r>
            <a:endParaRPr lang="en-US" sz="2200">
              <a:solidFill>
                <a:srgbClr val="FFFFFF"/>
              </a:solidFill>
            </a:endParaRPr>
          </a:p>
          <a:p>
            <a:pPr>
              <a:lnSpc>
                <a:spcPct val="115000"/>
              </a:lnSpc>
            </a:pPr>
            <a:r>
              <a:rPr lang="en-US" sz="2200" b="1" dirty="0" err="1">
                <a:solidFill>
                  <a:srgbClr val="FFFFFF"/>
                </a:solidFill>
                <a:ea typeface="+mn-lt"/>
                <a:cs typeface="+mn-lt"/>
              </a:rPr>
              <a:t>Форматы</a:t>
            </a:r>
            <a:r>
              <a:rPr lang="en-US" sz="2200" dirty="0">
                <a:solidFill>
                  <a:srgbClr val="FFFFFF"/>
                </a:solidFill>
                <a:ea typeface="+mn-lt"/>
                <a:cs typeface="+mn-lt"/>
              </a:rPr>
              <a:t>: </a:t>
            </a:r>
            <a:r>
              <a:rPr lang="en-US" sz="2200" dirty="0" err="1">
                <a:solidFill>
                  <a:srgbClr val="FFFFFF"/>
                </a:solidFill>
                <a:ea typeface="+mn-lt"/>
                <a:cs typeface="+mn-lt"/>
              </a:rPr>
              <a:t>традиционный</a:t>
            </a:r>
            <a:r>
              <a:rPr lang="en-US" sz="22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200" dirty="0" err="1">
                <a:solidFill>
                  <a:srgbClr val="FFFFFF"/>
                </a:solidFill>
                <a:ea typeface="+mn-lt"/>
                <a:cs typeface="+mn-lt"/>
              </a:rPr>
              <a:t>письменный</a:t>
            </a:r>
            <a:r>
              <a:rPr lang="en-US" sz="2200" dirty="0">
                <a:solidFill>
                  <a:srgbClr val="FFFFFF"/>
                </a:solidFill>
                <a:ea typeface="+mn-lt"/>
                <a:cs typeface="+mn-lt"/>
              </a:rPr>
              <a:t> и </a:t>
            </a:r>
            <a:r>
              <a:rPr lang="en-US" sz="2200" dirty="0" err="1">
                <a:solidFill>
                  <a:srgbClr val="FFFFFF"/>
                </a:solidFill>
                <a:ea typeface="+mn-lt"/>
                <a:cs typeface="+mn-lt"/>
              </a:rPr>
              <a:t>компьютерный</a:t>
            </a:r>
            <a:endParaRPr lang="en-US" sz="2200" dirty="0" err="1">
              <a:solidFill>
                <a:srgbClr val="FFFFFF"/>
              </a:solidFill>
            </a:endParaRPr>
          </a:p>
          <a:p>
            <a:pPr>
              <a:lnSpc>
                <a:spcPct val="114999"/>
              </a:lnSpc>
            </a:pPr>
            <a:r>
              <a:rPr lang="en-US" sz="2200" b="1" dirty="0" err="1">
                <a:solidFill>
                  <a:srgbClr val="FFFFFF"/>
                </a:solidFill>
                <a:ea typeface="+mn-lt"/>
                <a:cs typeface="+mn-lt"/>
              </a:rPr>
              <a:t>Уровень</a:t>
            </a:r>
            <a:r>
              <a:rPr lang="en-US" sz="22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200" b="1" dirty="0" err="1">
                <a:solidFill>
                  <a:srgbClr val="FFFFFF"/>
                </a:solidFill>
                <a:ea typeface="+mn-lt"/>
                <a:cs typeface="+mn-lt"/>
              </a:rPr>
              <a:t>английского</a:t>
            </a:r>
            <a:r>
              <a:rPr lang="en-US" sz="22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200" b="1" dirty="0" err="1">
                <a:solidFill>
                  <a:srgbClr val="FFFFFF"/>
                </a:solidFill>
                <a:ea typeface="+mn-lt"/>
                <a:cs typeface="+mn-lt"/>
              </a:rPr>
              <a:t>языка</a:t>
            </a:r>
            <a:r>
              <a:rPr lang="en-US" sz="2200" b="1" dirty="0">
                <a:solidFill>
                  <a:srgbClr val="FFFFFF"/>
                </a:solidFill>
                <a:ea typeface="+mn-lt"/>
                <a:cs typeface="+mn-lt"/>
              </a:rPr>
              <a:t>, </a:t>
            </a:r>
            <a:r>
              <a:rPr lang="en-US" sz="2200" b="1" dirty="0" err="1">
                <a:solidFill>
                  <a:srgbClr val="FFFFFF"/>
                </a:solidFill>
                <a:ea typeface="+mn-lt"/>
                <a:cs typeface="+mn-lt"/>
              </a:rPr>
              <a:t>необходимый</a:t>
            </a:r>
            <a:r>
              <a:rPr lang="en-US" sz="22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200" b="1" dirty="0" err="1">
                <a:solidFill>
                  <a:srgbClr val="FFFFFF"/>
                </a:solidFill>
                <a:ea typeface="+mn-lt"/>
                <a:cs typeface="+mn-lt"/>
              </a:rPr>
              <a:t>для</a:t>
            </a:r>
            <a:r>
              <a:rPr lang="en-US" sz="22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200" b="1" dirty="0" err="1">
                <a:solidFill>
                  <a:srgbClr val="FFFFFF"/>
                </a:solidFill>
                <a:ea typeface="+mn-lt"/>
                <a:cs typeface="+mn-lt"/>
              </a:rPr>
              <a:t>сдачи</a:t>
            </a:r>
            <a:r>
              <a:rPr lang="en-US" sz="22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2200" b="1" dirty="0" err="1">
                <a:solidFill>
                  <a:srgbClr val="FFFFFF"/>
                </a:solidFill>
                <a:ea typeface="+mn-lt"/>
                <a:cs typeface="+mn-lt"/>
              </a:rPr>
              <a:t>экзамена</a:t>
            </a:r>
            <a:r>
              <a:rPr lang="en-US" sz="2200" b="1" dirty="0">
                <a:solidFill>
                  <a:srgbClr val="FFFFFF"/>
                </a:solidFill>
                <a:ea typeface="+mn-lt"/>
                <a:cs typeface="+mn-lt"/>
              </a:rPr>
              <a:t>: </a:t>
            </a:r>
            <a:r>
              <a:rPr lang="en-US" sz="2200" dirty="0">
                <a:solidFill>
                  <a:schemeClr val="tx1"/>
                </a:solidFill>
                <a:ea typeface="+mn-lt"/>
                <a:cs typeface="+mn-lt"/>
              </a:rPr>
              <a:t>Advanced </a:t>
            </a:r>
            <a:r>
              <a:rPr lang="en-US" sz="2200" dirty="0" err="1">
                <a:solidFill>
                  <a:srgbClr val="FFFFFF"/>
                </a:solidFill>
                <a:ea typeface="+mn-lt"/>
                <a:cs typeface="+mn-lt"/>
              </a:rPr>
              <a:t>или</a:t>
            </a:r>
            <a:r>
              <a:rPr lang="en-US" sz="2200" dirty="0">
                <a:solidFill>
                  <a:srgbClr val="FFFFFF"/>
                </a:solidFill>
                <a:ea typeface="+mn-lt"/>
                <a:cs typeface="+mn-lt"/>
              </a:rPr>
              <a:t> C1.</a:t>
            </a:r>
            <a:endParaRPr lang="en-US" sz="2200" dirty="0">
              <a:solidFill>
                <a:srgbClr val="FFFFFF"/>
              </a:solidFill>
            </a:endParaRPr>
          </a:p>
          <a:p>
            <a:pPr>
              <a:lnSpc>
                <a:spcPct val="115000"/>
              </a:lnSpc>
            </a:pPr>
            <a:endParaRPr lang="en-US" sz="2200"/>
          </a:p>
          <a:p>
            <a:pPr>
              <a:lnSpc>
                <a:spcPct val="115000"/>
              </a:lnSpc>
            </a:pPr>
            <a:endParaRPr lang="en-US" sz="2200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F75BC5-EAA6-4C30-A7B5-ECD0404A2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6" y="776377"/>
            <a:ext cx="5334000" cy="1524000"/>
          </a:xfrm>
        </p:spPr>
        <p:txBody>
          <a:bodyPr>
            <a:normAutofit/>
          </a:bodyPr>
          <a:lstStyle/>
          <a:p>
            <a:pPr algn="ctr"/>
            <a:r>
              <a:rPr lang="en-US" sz="3200" dirty="0" err="1"/>
              <a:t>Основные</a:t>
            </a:r>
            <a:r>
              <a:rPr lang="en-US" sz="3200" dirty="0"/>
              <a:t> </a:t>
            </a:r>
            <a:r>
              <a:rPr lang="en-US" sz="3200" dirty="0" err="1"/>
              <a:t>сведения</a:t>
            </a:r>
            <a:endParaRPr lang="en-US" dirty="0" err="1"/>
          </a:p>
        </p:txBody>
      </p:sp>
      <p:pic>
        <p:nvPicPr>
          <p:cNvPr id="4" name="Picture 4" descr="A picture containing sign, photo, person, sitting&#10;&#10;Description automatically generated">
            <a:extLst>
              <a:ext uri="{FF2B5EF4-FFF2-40B4-BE49-F238E27FC236}">
                <a16:creationId xmlns:a16="http://schemas.microsoft.com/office/drawing/2014/main" id="{99B279B0-5207-4B61-AC95-2B43050ED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066" y="397714"/>
            <a:ext cx="4626849" cy="605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880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075615F8-B807-416B-8DBB-536E4371A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11">
            <a:extLst>
              <a:ext uri="{FF2B5EF4-FFF2-40B4-BE49-F238E27FC236}">
                <a16:creationId xmlns:a16="http://schemas.microsoft.com/office/drawing/2014/main" id="{ABD7CFF2-F763-4FE4-85E9-D17BD297A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691671"/>
            <a:ext cx="2651938" cy="3166331"/>
          </a:xfrm>
          <a:custGeom>
            <a:avLst/>
            <a:gdLst>
              <a:gd name="connsiteX0" fmla="*/ 0 w 2651938"/>
              <a:gd name="connsiteY0" fmla="*/ 0 h 3166331"/>
              <a:gd name="connsiteX1" fmla="*/ 128434 w 2651938"/>
              <a:gd name="connsiteY1" fmla="*/ 80958 h 3166331"/>
              <a:gd name="connsiteX2" fmla="*/ 1667387 w 2651938"/>
              <a:gd name="connsiteY2" fmla="*/ 1181434 h 3166331"/>
              <a:gd name="connsiteX3" fmla="*/ 2485971 w 2651938"/>
              <a:gd name="connsiteY3" fmla="*/ 2995293 h 3166331"/>
              <a:gd name="connsiteX4" fmla="*/ 2594202 w 2651938"/>
              <a:gd name="connsiteY4" fmla="*/ 3114143 h 3166331"/>
              <a:gd name="connsiteX5" fmla="*/ 2651938 w 2651938"/>
              <a:gd name="connsiteY5" fmla="*/ 3166331 h 3166331"/>
              <a:gd name="connsiteX6" fmla="*/ 0 w 2651938"/>
              <a:gd name="connsiteY6" fmla="*/ 3166331 h 3166331"/>
              <a:gd name="connsiteX7" fmla="*/ 0 w 2651938"/>
              <a:gd name="connsiteY7" fmla="*/ 0 h 316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1938" h="3166331">
                <a:moveTo>
                  <a:pt x="0" y="0"/>
                </a:moveTo>
                <a:lnTo>
                  <a:pt x="128434" y="80958"/>
                </a:lnTo>
                <a:cubicBezTo>
                  <a:pt x="680924" y="403734"/>
                  <a:pt x="1283371" y="663298"/>
                  <a:pt x="1667387" y="1181434"/>
                </a:cubicBezTo>
                <a:cubicBezTo>
                  <a:pt x="2063018" y="1715408"/>
                  <a:pt x="2066676" y="2480277"/>
                  <a:pt x="2485971" y="2995293"/>
                </a:cubicBezTo>
                <a:cubicBezTo>
                  <a:pt x="2520026" y="3037146"/>
                  <a:pt x="2556241" y="3076606"/>
                  <a:pt x="2594202" y="3114143"/>
                </a:cubicBezTo>
                <a:lnTo>
                  <a:pt x="2651938" y="3166331"/>
                </a:lnTo>
                <a:lnTo>
                  <a:pt x="0" y="31663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13">
            <a:extLst>
              <a:ext uri="{FF2B5EF4-FFF2-40B4-BE49-F238E27FC236}">
                <a16:creationId xmlns:a16="http://schemas.microsoft.com/office/drawing/2014/main" id="{1B7418B6-4C93-44C2-A395-71D883E29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933825"/>
            <a:ext cx="2431142" cy="2924175"/>
          </a:xfrm>
          <a:custGeom>
            <a:avLst/>
            <a:gdLst>
              <a:gd name="connsiteX0" fmla="*/ 0 w 2431142"/>
              <a:gd name="connsiteY0" fmla="*/ 0 h 2924175"/>
              <a:gd name="connsiteX1" fmla="*/ 3813 w 2431142"/>
              <a:gd name="connsiteY1" fmla="*/ 1480 h 2924175"/>
              <a:gd name="connsiteX2" fmla="*/ 1801293 w 2431142"/>
              <a:gd name="connsiteY2" fmla="*/ 1111068 h 2924175"/>
              <a:gd name="connsiteX3" fmla="*/ 2425734 w 2431142"/>
              <a:gd name="connsiteY3" fmla="*/ 2797078 h 2924175"/>
              <a:gd name="connsiteX4" fmla="*/ 2413860 w 2431142"/>
              <a:gd name="connsiteY4" fmla="*/ 2924175 h 2924175"/>
              <a:gd name="connsiteX5" fmla="*/ 941022 w 2431142"/>
              <a:gd name="connsiteY5" fmla="*/ 2924175 h 2924175"/>
              <a:gd name="connsiteX0" fmla="*/ 0 w 2431142"/>
              <a:gd name="connsiteY0" fmla="*/ 0 h 3015615"/>
              <a:gd name="connsiteX1" fmla="*/ 3813 w 2431142"/>
              <a:gd name="connsiteY1" fmla="*/ 1480 h 3015615"/>
              <a:gd name="connsiteX2" fmla="*/ 1801293 w 2431142"/>
              <a:gd name="connsiteY2" fmla="*/ 1111068 h 3015615"/>
              <a:gd name="connsiteX3" fmla="*/ 2425734 w 2431142"/>
              <a:gd name="connsiteY3" fmla="*/ 2797078 h 3015615"/>
              <a:gd name="connsiteX4" fmla="*/ 2413860 w 2431142"/>
              <a:gd name="connsiteY4" fmla="*/ 2924175 h 3015615"/>
              <a:gd name="connsiteX5" fmla="*/ 1032462 w 2431142"/>
              <a:gd name="connsiteY5" fmla="*/ 3015615 h 3015615"/>
              <a:gd name="connsiteX0" fmla="*/ 0 w 2431142"/>
              <a:gd name="connsiteY0" fmla="*/ 0 h 2924175"/>
              <a:gd name="connsiteX1" fmla="*/ 3813 w 2431142"/>
              <a:gd name="connsiteY1" fmla="*/ 1480 h 2924175"/>
              <a:gd name="connsiteX2" fmla="*/ 1801293 w 2431142"/>
              <a:gd name="connsiteY2" fmla="*/ 1111068 h 2924175"/>
              <a:gd name="connsiteX3" fmla="*/ 2425734 w 2431142"/>
              <a:gd name="connsiteY3" fmla="*/ 2797078 h 2924175"/>
              <a:gd name="connsiteX4" fmla="*/ 2413860 w 2431142"/>
              <a:gd name="connsiteY4" fmla="*/ 2924175 h 292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1142" h="2924175">
                <a:moveTo>
                  <a:pt x="0" y="0"/>
                </a:moveTo>
                <a:lnTo>
                  <a:pt x="3813" y="1480"/>
                </a:lnTo>
                <a:cubicBezTo>
                  <a:pt x="752659" y="310164"/>
                  <a:pt x="1398401" y="705147"/>
                  <a:pt x="1801293" y="1111068"/>
                </a:cubicBezTo>
                <a:cubicBezTo>
                  <a:pt x="2293323" y="1606409"/>
                  <a:pt x="2465054" y="2204162"/>
                  <a:pt x="2425734" y="2797078"/>
                </a:cubicBezTo>
                <a:lnTo>
                  <a:pt x="2413860" y="2924175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5" name="Picture 5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A0A499EE-02C6-45F1-83DF-FAC14F57E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72" y="2596445"/>
            <a:ext cx="2484153" cy="3695702"/>
          </a:xfrm>
          <a:prstGeom prst="rect">
            <a:avLst/>
          </a:prstGeom>
        </p:spPr>
      </p:pic>
      <p:sp>
        <p:nvSpPr>
          <p:cNvPr id="11" name="Freeform: Shape 15">
            <a:extLst>
              <a:ext uri="{FF2B5EF4-FFF2-40B4-BE49-F238E27FC236}">
                <a16:creationId xmlns:a16="http://schemas.microsoft.com/office/drawing/2014/main" id="{AFAB69F3-358E-4404-BA2F-847F48B88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95786" y="0"/>
            <a:ext cx="4496214" cy="4712444"/>
          </a:xfrm>
          <a:custGeom>
            <a:avLst/>
            <a:gdLst>
              <a:gd name="connsiteX0" fmla="*/ 520805 w 4496214"/>
              <a:gd name="connsiteY0" fmla="*/ 0 h 4712444"/>
              <a:gd name="connsiteX1" fmla="*/ 4496214 w 4496214"/>
              <a:gd name="connsiteY1" fmla="*/ 0 h 4712444"/>
              <a:gd name="connsiteX2" fmla="*/ 4496214 w 4496214"/>
              <a:gd name="connsiteY2" fmla="*/ 2870874 h 4712444"/>
              <a:gd name="connsiteX3" fmla="*/ 4327504 w 4496214"/>
              <a:gd name="connsiteY3" fmla="*/ 2986301 h 4712444"/>
              <a:gd name="connsiteX4" fmla="*/ 4128523 w 4496214"/>
              <a:gd name="connsiteY4" fmla="*/ 3121316 h 4712444"/>
              <a:gd name="connsiteX5" fmla="*/ 1946719 w 4496214"/>
              <a:gd name="connsiteY5" fmla="*/ 4514203 h 4712444"/>
              <a:gd name="connsiteX6" fmla="*/ 393090 w 4496214"/>
              <a:gd name="connsiteY6" fmla="*/ 4234003 h 4712444"/>
              <a:gd name="connsiteX7" fmla="*/ 62 w 4496214"/>
              <a:gd name="connsiteY7" fmla="*/ 2727368 h 4712444"/>
              <a:gd name="connsiteX8" fmla="*/ 513680 w 4496214"/>
              <a:gd name="connsiteY8" fmla="*/ 17175 h 4712444"/>
              <a:gd name="connsiteX9" fmla="*/ 520805 w 4496214"/>
              <a:gd name="connsiteY9" fmla="*/ 0 h 4712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96214" h="4712444">
                <a:moveTo>
                  <a:pt x="520805" y="0"/>
                </a:moveTo>
                <a:lnTo>
                  <a:pt x="4496214" y="0"/>
                </a:lnTo>
                <a:lnTo>
                  <a:pt x="4496214" y="2870874"/>
                </a:lnTo>
                <a:lnTo>
                  <a:pt x="4327504" y="2986301"/>
                </a:lnTo>
                <a:cubicBezTo>
                  <a:pt x="4258159" y="3033104"/>
                  <a:pt x="4191380" y="3077964"/>
                  <a:pt x="4128523" y="3121316"/>
                </a:cubicBezTo>
                <a:cubicBezTo>
                  <a:pt x="3416510" y="3613182"/>
                  <a:pt x="2702940" y="4104035"/>
                  <a:pt x="1946719" y="4514203"/>
                </a:cubicBezTo>
                <a:cubicBezTo>
                  <a:pt x="1506382" y="4753298"/>
                  <a:pt x="872113" y="4891401"/>
                  <a:pt x="393090" y="4234003"/>
                </a:cubicBezTo>
                <a:cubicBezTo>
                  <a:pt x="73281" y="3794802"/>
                  <a:pt x="-2478" y="3209529"/>
                  <a:pt x="62" y="2727368"/>
                </a:cubicBezTo>
                <a:cubicBezTo>
                  <a:pt x="5227" y="1750794"/>
                  <a:pt x="200135" y="818862"/>
                  <a:pt x="513680" y="17175"/>
                </a:cubicBezTo>
                <a:lnTo>
                  <a:pt x="52080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347BD87-DF2B-4DDE-A683-F9B591E996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0" y="16663"/>
            <a:ext cx="4648201" cy="4555336"/>
          </a:xfrm>
          <a:custGeom>
            <a:avLst/>
            <a:gdLst>
              <a:gd name="connsiteX0" fmla="*/ 520805 w 4496214"/>
              <a:gd name="connsiteY0" fmla="*/ 0 h 4712444"/>
              <a:gd name="connsiteX1" fmla="*/ 4496214 w 4496214"/>
              <a:gd name="connsiteY1" fmla="*/ 0 h 4712444"/>
              <a:gd name="connsiteX2" fmla="*/ 4496214 w 4496214"/>
              <a:gd name="connsiteY2" fmla="*/ 2870874 h 4712444"/>
              <a:gd name="connsiteX3" fmla="*/ 4327504 w 4496214"/>
              <a:gd name="connsiteY3" fmla="*/ 2986301 h 4712444"/>
              <a:gd name="connsiteX4" fmla="*/ 4128523 w 4496214"/>
              <a:gd name="connsiteY4" fmla="*/ 3121316 h 4712444"/>
              <a:gd name="connsiteX5" fmla="*/ 1946719 w 4496214"/>
              <a:gd name="connsiteY5" fmla="*/ 4514203 h 4712444"/>
              <a:gd name="connsiteX6" fmla="*/ 393090 w 4496214"/>
              <a:gd name="connsiteY6" fmla="*/ 4234003 h 4712444"/>
              <a:gd name="connsiteX7" fmla="*/ 62 w 4496214"/>
              <a:gd name="connsiteY7" fmla="*/ 2727368 h 4712444"/>
              <a:gd name="connsiteX8" fmla="*/ 513680 w 4496214"/>
              <a:gd name="connsiteY8" fmla="*/ 17175 h 4712444"/>
              <a:gd name="connsiteX0" fmla="*/ 4496214 w 4496214"/>
              <a:gd name="connsiteY0" fmla="*/ 0 h 4712444"/>
              <a:gd name="connsiteX1" fmla="*/ 4496214 w 4496214"/>
              <a:gd name="connsiteY1" fmla="*/ 2870874 h 4712444"/>
              <a:gd name="connsiteX2" fmla="*/ 4327504 w 4496214"/>
              <a:gd name="connsiteY2" fmla="*/ 2986301 h 4712444"/>
              <a:gd name="connsiteX3" fmla="*/ 4128523 w 4496214"/>
              <a:gd name="connsiteY3" fmla="*/ 3121316 h 4712444"/>
              <a:gd name="connsiteX4" fmla="*/ 1946719 w 4496214"/>
              <a:gd name="connsiteY4" fmla="*/ 4514203 h 4712444"/>
              <a:gd name="connsiteX5" fmla="*/ 393090 w 4496214"/>
              <a:gd name="connsiteY5" fmla="*/ 4234003 h 4712444"/>
              <a:gd name="connsiteX6" fmla="*/ 62 w 4496214"/>
              <a:gd name="connsiteY6" fmla="*/ 2727368 h 4712444"/>
              <a:gd name="connsiteX7" fmla="*/ 513680 w 4496214"/>
              <a:gd name="connsiteY7" fmla="*/ 17175 h 4712444"/>
              <a:gd name="connsiteX8" fmla="*/ 610729 w 4496214"/>
              <a:gd name="connsiteY8" fmla="*/ 94249 h 4712444"/>
              <a:gd name="connsiteX0" fmla="*/ 4496214 w 4496214"/>
              <a:gd name="connsiteY0" fmla="*/ 2853983 h 4695553"/>
              <a:gd name="connsiteX1" fmla="*/ 4327504 w 4496214"/>
              <a:gd name="connsiteY1" fmla="*/ 2969410 h 4695553"/>
              <a:gd name="connsiteX2" fmla="*/ 4128523 w 4496214"/>
              <a:gd name="connsiteY2" fmla="*/ 3104425 h 4695553"/>
              <a:gd name="connsiteX3" fmla="*/ 1946719 w 4496214"/>
              <a:gd name="connsiteY3" fmla="*/ 4497312 h 4695553"/>
              <a:gd name="connsiteX4" fmla="*/ 393090 w 4496214"/>
              <a:gd name="connsiteY4" fmla="*/ 4217112 h 4695553"/>
              <a:gd name="connsiteX5" fmla="*/ 62 w 4496214"/>
              <a:gd name="connsiteY5" fmla="*/ 2710477 h 4695553"/>
              <a:gd name="connsiteX6" fmla="*/ 513680 w 4496214"/>
              <a:gd name="connsiteY6" fmla="*/ 284 h 4695553"/>
              <a:gd name="connsiteX7" fmla="*/ 610729 w 4496214"/>
              <a:gd name="connsiteY7" fmla="*/ 77358 h 4695553"/>
              <a:gd name="connsiteX0" fmla="*/ 4496214 w 4496214"/>
              <a:gd name="connsiteY0" fmla="*/ 2853699 h 4695269"/>
              <a:gd name="connsiteX1" fmla="*/ 4327504 w 4496214"/>
              <a:gd name="connsiteY1" fmla="*/ 2969126 h 4695269"/>
              <a:gd name="connsiteX2" fmla="*/ 4128523 w 4496214"/>
              <a:gd name="connsiteY2" fmla="*/ 3104141 h 4695269"/>
              <a:gd name="connsiteX3" fmla="*/ 1946719 w 4496214"/>
              <a:gd name="connsiteY3" fmla="*/ 4497028 h 4695269"/>
              <a:gd name="connsiteX4" fmla="*/ 393090 w 4496214"/>
              <a:gd name="connsiteY4" fmla="*/ 4216828 h 4695269"/>
              <a:gd name="connsiteX5" fmla="*/ 62 w 4496214"/>
              <a:gd name="connsiteY5" fmla="*/ 2710193 h 4695269"/>
              <a:gd name="connsiteX6" fmla="*/ 513680 w 4496214"/>
              <a:gd name="connsiteY6" fmla="*/ 0 h 4695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96214" h="4695269">
                <a:moveTo>
                  <a:pt x="4496214" y="2853699"/>
                </a:moveTo>
                <a:lnTo>
                  <a:pt x="4327504" y="2969126"/>
                </a:lnTo>
                <a:lnTo>
                  <a:pt x="4128523" y="3104141"/>
                </a:lnTo>
                <a:cubicBezTo>
                  <a:pt x="3416510" y="3596007"/>
                  <a:pt x="2702940" y="4086860"/>
                  <a:pt x="1946719" y="4497028"/>
                </a:cubicBezTo>
                <a:cubicBezTo>
                  <a:pt x="1506382" y="4736123"/>
                  <a:pt x="872113" y="4874226"/>
                  <a:pt x="393090" y="4216828"/>
                </a:cubicBezTo>
                <a:cubicBezTo>
                  <a:pt x="73281" y="3777627"/>
                  <a:pt x="-2478" y="3192354"/>
                  <a:pt x="62" y="2710193"/>
                </a:cubicBezTo>
                <a:cubicBezTo>
                  <a:pt x="5227" y="1733619"/>
                  <a:pt x="200135" y="801687"/>
                  <a:pt x="513680" y="0"/>
                </a:cubicBez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8DE85-7F98-43DD-AD47-713F32462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5112" y="2413000"/>
            <a:ext cx="4825999" cy="417086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Сферы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применения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сертификата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: </a:t>
            </a:r>
            <a:endParaRPr lang="en-US" dirty="0">
              <a:solidFill>
                <a:srgbClr val="FFFFFF">
                  <a:alpha val="70000"/>
                </a:srgbClr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Работа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за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границей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и в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России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endParaRPr lang="en-US" dirty="0">
              <a:solidFill>
                <a:srgbClr val="FFFFFF">
                  <a:alpha val="70000"/>
                </a:srgbClr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Учеба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за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рубежом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и в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России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: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многие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учебные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заведения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нашей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страны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принимают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сертификат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вместо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вступительного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экзамена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. </a:t>
            </a:r>
            <a:endParaRPr lang="en-US" dirty="0">
              <a:solidFill>
                <a:srgbClr val="FFFFFF">
                  <a:alpha val="70000"/>
                </a:srgbClr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Переезд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на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ПМЖ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за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границу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: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вы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можете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предъявить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его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в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посольстве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при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получении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визы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или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оформлении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документов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на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иммиграцию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. </a:t>
            </a:r>
            <a:endParaRPr lang="en-US" dirty="0">
              <a:solidFill>
                <a:srgbClr val="FFFFFF">
                  <a:alpha val="70000"/>
                </a:srgbClr>
              </a:solidFill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en-US" sz="1800" dirty="0" err="1">
                <a:solidFill>
                  <a:srgbClr val="FFFFFF"/>
                </a:solidFill>
                <a:ea typeface="+mn-lt"/>
                <a:cs typeface="+mn-lt"/>
              </a:rPr>
              <a:t>Самомотивация</a:t>
            </a:r>
            <a:r>
              <a:rPr lang="en-US" sz="1800" dirty="0">
                <a:solidFill>
                  <a:srgbClr val="FFFFFF"/>
                </a:solidFill>
                <a:ea typeface="+mn-lt"/>
                <a:cs typeface="+mn-lt"/>
              </a:rPr>
              <a:t> </a:t>
            </a:r>
            <a:endParaRPr lang="en-US">
              <a:solidFill>
                <a:srgbClr val="FFFFFF">
                  <a:alpha val="70000"/>
                </a:srgb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E8100C-F384-4E88-BE29-A3DB358A5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667" y="522111"/>
            <a:ext cx="7507111" cy="1524000"/>
          </a:xfrm>
        </p:spPr>
        <p:txBody>
          <a:bodyPr anchor="t">
            <a:normAutofit/>
          </a:bodyPr>
          <a:lstStyle/>
          <a:p>
            <a:r>
              <a:rPr lang="en-US" sz="3200"/>
              <a:t>Сертификат и сферы его применения</a:t>
            </a:r>
          </a:p>
        </p:txBody>
      </p:sp>
      <p:pic>
        <p:nvPicPr>
          <p:cNvPr id="4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CF68DCAB-03FC-46DA-976E-27259D22A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814" y="761999"/>
            <a:ext cx="4000203" cy="55273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746898-91A0-46B1-8399-5132A95C5BB5}"/>
              </a:ext>
            </a:extLst>
          </p:cNvPr>
          <p:cNvSpPr txBox="1"/>
          <p:nvPr/>
        </p:nvSpPr>
        <p:spPr>
          <a:xfrm>
            <a:off x="335845" y="1210733"/>
            <a:ext cx="714586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ea typeface="+mn-lt"/>
                <a:cs typeface="+mn-lt"/>
              </a:rPr>
              <a:t>Что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дает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сертификат</a:t>
            </a:r>
            <a:r>
              <a:rPr lang="en-US" dirty="0">
                <a:ea typeface="+mn-lt"/>
                <a:cs typeface="+mn-lt"/>
              </a:rPr>
              <a:t>: </a:t>
            </a:r>
            <a:r>
              <a:rPr lang="en-US" dirty="0" err="1">
                <a:ea typeface="+mn-lt"/>
                <a:cs typeface="+mn-lt"/>
              </a:rPr>
              <a:t>Сертификат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подтверждает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что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вы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можете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использовать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разговорный</a:t>
            </a:r>
            <a:r>
              <a:rPr lang="en-US" dirty="0">
                <a:ea typeface="+mn-lt"/>
                <a:cs typeface="+mn-lt"/>
              </a:rPr>
              <a:t> и </a:t>
            </a:r>
            <a:r>
              <a:rPr lang="en-US" dirty="0" err="1">
                <a:ea typeface="+mn-lt"/>
                <a:cs typeface="+mn-lt"/>
              </a:rPr>
              <a:t>письменный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английский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на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работе</a:t>
            </a:r>
            <a:r>
              <a:rPr lang="en-US" dirty="0">
                <a:ea typeface="+mn-lt"/>
                <a:cs typeface="+mn-lt"/>
              </a:rPr>
              <a:t>,</a:t>
            </a:r>
          </a:p>
          <a:p>
            <a:r>
              <a:rPr lang="en-US" dirty="0">
                <a:ea typeface="+mn-lt"/>
                <a:cs typeface="+mn-lt"/>
              </a:rPr>
              <a:t> в </a:t>
            </a:r>
            <a:r>
              <a:rPr lang="en-US" dirty="0" err="1">
                <a:ea typeface="+mn-lt"/>
                <a:cs typeface="+mn-lt"/>
              </a:rPr>
              <a:t>учебе</a:t>
            </a:r>
            <a:r>
              <a:rPr lang="en-US" dirty="0">
                <a:ea typeface="+mn-lt"/>
                <a:cs typeface="+mn-lt"/>
              </a:rPr>
              <a:t> и </a:t>
            </a:r>
            <a:r>
              <a:rPr lang="en-US" dirty="0" err="1">
                <a:ea typeface="+mn-lt"/>
                <a:cs typeface="+mn-lt"/>
              </a:rPr>
              <a:t>повседневной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жизни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на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продвинутом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уровне</a:t>
            </a:r>
            <a:r>
              <a:rPr lang="en-US" dirty="0">
                <a:ea typeface="+mn-lt"/>
                <a:cs typeface="+mn-lt"/>
              </a:rPr>
              <a:t>.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58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75CD783-E708-4711-B23C-5B7B72A3D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5578824" cy="6028256"/>
          </a:xfrm>
          <a:custGeom>
            <a:avLst/>
            <a:gdLst>
              <a:gd name="connsiteX0" fmla="*/ 0 w 5578824"/>
              <a:gd name="connsiteY0" fmla="*/ 0 h 6028256"/>
              <a:gd name="connsiteX1" fmla="*/ 3897606 w 5578824"/>
              <a:gd name="connsiteY1" fmla="*/ 0 h 6028256"/>
              <a:gd name="connsiteX2" fmla="*/ 4274232 w 5578824"/>
              <a:gd name="connsiteY2" fmla="*/ 360545 h 6028256"/>
              <a:gd name="connsiteX3" fmla="*/ 4673934 w 5578824"/>
              <a:gd name="connsiteY3" fmla="*/ 738354 h 6028256"/>
              <a:gd name="connsiteX4" fmla="*/ 5421862 w 5578824"/>
              <a:gd name="connsiteY4" fmla="*/ 1773839 h 6028256"/>
              <a:gd name="connsiteX5" fmla="*/ 5469199 w 5578824"/>
              <a:gd name="connsiteY5" fmla="*/ 3329255 h 6028256"/>
              <a:gd name="connsiteX6" fmla="*/ 4741546 w 5578824"/>
              <a:gd name="connsiteY6" fmla="*/ 4877588 h 6028256"/>
              <a:gd name="connsiteX7" fmla="*/ 1325600 w 5578824"/>
              <a:gd name="connsiteY7" fmla="*/ 5980388 h 6028256"/>
              <a:gd name="connsiteX8" fmla="*/ 137593 w 5578824"/>
              <a:gd name="connsiteY8" fmla="*/ 5804042 h 6028256"/>
              <a:gd name="connsiteX9" fmla="*/ 0 w 5578824"/>
              <a:gd name="connsiteY9" fmla="*/ 5760161 h 602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78824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9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633B38B-B87A-4288-A20F-0223A6C27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4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AA379C22-A450-4EA4-9A7C-959C1ECC5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938" y="1989154"/>
            <a:ext cx="5131506" cy="331219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6D50C-A245-4A71-85F7-1C5CE8FB0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8000" y="2384777"/>
            <a:ext cx="6124222" cy="423333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5000"/>
              </a:lnSpc>
            </a:pPr>
            <a:r>
              <a:rPr lang="en-US" sz="1600" b="1" dirty="0" err="1">
                <a:solidFill>
                  <a:srgbClr val="FFFFFF"/>
                </a:solidFill>
                <a:ea typeface="+mn-lt"/>
                <a:cs typeface="+mn-lt"/>
              </a:rPr>
              <a:t>Традиционный</a:t>
            </a:r>
            <a:r>
              <a:rPr lang="en-US" sz="16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ea typeface="+mn-lt"/>
                <a:cs typeface="+mn-lt"/>
              </a:rPr>
              <a:t>формат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—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письменные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задания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выполняются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на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выданных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листах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карандашом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или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ручкой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.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Вы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можете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делать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необходимые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пометки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прямо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в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тексте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задания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.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Однако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при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этом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вы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тратите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время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на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перенос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ответов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в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специальные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бланки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.</a:t>
            </a:r>
            <a:endParaRPr lang="en-US" sz="1600">
              <a:solidFill>
                <a:srgbClr val="FFFFFF"/>
              </a:solidFill>
            </a:endParaRPr>
          </a:p>
          <a:p>
            <a:pPr>
              <a:lnSpc>
                <a:spcPct val="115000"/>
              </a:lnSpc>
            </a:pPr>
            <a:r>
              <a:rPr lang="en-US" sz="1600" b="1" dirty="0" err="1">
                <a:solidFill>
                  <a:srgbClr val="FFFFFF"/>
                </a:solidFill>
                <a:ea typeface="+mn-lt"/>
                <a:cs typeface="+mn-lt"/>
              </a:rPr>
              <a:t>Компьютерный</a:t>
            </a:r>
            <a:r>
              <a:rPr lang="en-US" sz="16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ea typeface="+mn-lt"/>
                <a:cs typeface="+mn-lt"/>
              </a:rPr>
              <a:t>формат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—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все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письменные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задания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выполняются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на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компьютере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.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Делать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пометки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не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получится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,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зато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не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надо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тратить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время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на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перенос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ответов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в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бланк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.</a:t>
            </a:r>
            <a:endParaRPr lang="en-US" sz="1600">
              <a:solidFill>
                <a:srgbClr val="FFFFFF"/>
              </a:solidFill>
            </a:endParaRPr>
          </a:p>
          <a:p>
            <a:pPr>
              <a:lnSpc>
                <a:spcPct val="115000"/>
              </a:lnSpc>
            </a:pPr>
            <a:r>
              <a:rPr lang="en-US" sz="1600" b="1" dirty="0" err="1">
                <a:solidFill>
                  <a:srgbClr val="FFFFFF"/>
                </a:solidFill>
                <a:ea typeface="+mn-lt"/>
                <a:cs typeface="+mn-lt"/>
              </a:rPr>
              <a:t>Устная</a:t>
            </a:r>
            <a:r>
              <a:rPr lang="en-US" sz="16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ea typeface="+mn-lt"/>
                <a:cs typeface="+mn-lt"/>
              </a:rPr>
              <a:t>часть</a:t>
            </a:r>
            <a:r>
              <a:rPr lang="en-US" sz="1600" b="1" dirty="0">
                <a:solidFill>
                  <a:srgbClr val="FFFFFF"/>
                </a:solidFill>
                <a:ea typeface="+mn-lt"/>
                <a:cs typeface="+mn-lt"/>
              </a:rPr>
              <a:t> (Speaking)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при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любом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формате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принимается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экзаменатором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только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очно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.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При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этом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Speaking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сдается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в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паре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с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другим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кандидатом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,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реже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втроем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.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Обычно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эту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часть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экзамена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переносят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на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следующий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день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после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сдачи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остальных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+mn-lt"/>
                <a:cs typeface="+mn-lt"/>
              </a:rPr>
              <a:t>частей</a:t>
            </a:r>
            <a:r>
              <a:rPr lang="en-US" sz="1600" dirty="0">
                <a:solidFill>
                  <a:srgbClr val="FFFFFF"/>
                </a:solidFill>
                <a:ea typeface="+mn-lt"/>
                <a:cs typeface="+mn-lt"/>
              </a:rPr>
              <a:t>.</a:t>
            </a:r>
            <a:endParaRPr lang="en-US" sz="1600">
              <a:solidFill>
                <a:srgbClr val="FFFFFF"/>
              </a:solidFill>
            </a:endParaRPr>
          </a:p>
          <a:p>
            <a:pPr>
              <a:lnSpc>
                <a:spcPct val="115000"/>
              </a:lnSpc>
            </a:pPr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894BF3-2078-49EE-8A4C-576828784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06" y="301926"/>
            <a:ext cx="6455433" cy="2027205"/>
          </a:xfrm>
        </p:spPr>
        <p:txBody>
          <a:bodyPr>
            <a:normAutofit/>
          </a:bodyPr>
          <a:lstStyle/>
          <a:p>
            <a:pPr algn="ctr"/>
            <a:r>
              <a:rPr lang="en-US" sz="3000">
                <a:ea typeface="+mj-lt"/>
                <a:cs typeface="+mj-lt"/>
              </a:rPr>
              <a:t>Форматы C1 Advanced (CAE): традиционный письменный и компьютерный. </a:t>
            </a:r>
            <a:endParaRPr lang="en-US" sz="3000"/>
          </a:p>
        </p:txBody>
      </p:sp>
    </p:spTree>
    <p:extLst>
      <p:ext uri="{BB962C8B-B14F-4D97-AF65-F5344CB8AC3E}">
        <p14:creationId xmlns:p14="http://schemas.microsoft.com/office/powerpoint/2010/main" val="1303859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F3A0F6C-EB8F-4A4C-8258-23F6D815E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8352" cy="6438900"/>
          </a:xfrm>
          <a:custGeom>
            <a:avLst/>
            <a:gdLst>
              <a:gd name="connsiteX0" fmla="*/ 0 w 12198352"/>
              <a:gd name="connsiteY0" fmla="*/ 0 h 6438900"/>
              <a:gd name="connsiteX1" fmla="*/ 12198352 w 12198352"/>
              <a:gd name="connsiteY1" fmla="*/ 0 h 6438900"/>
              <a:gd name="connsiteX2" fmla="*/ 12198352 w 12198352"/>
              <a:gd name="connsiteY2" fmla="*/ 5644414 h 6438900"/>
              <a:gd name="connsiteX3" fmla="*/ 12042486 w 12198352"/>
              <a:gd name="connsiteY3" fmla="*/ 5750064 h 6438900"/>
              <a:gd name="connsiteX4" fmla="*/ 9483672 w 12198352"/>
              <a:gd name="connsiteY4" fmla="*/ 6432438 h 6438900"/>
              <a:gd name="connsiteX5" fmla="*/ 8500895 w 12198352"/>
              <a:gd name="connsiteY5" fmla="*/ 6437925 h 6438900"/>
              <a:gd name="connsiteX6" fmla="*/ 1629409 w 12198352"/>
              <a:gd name="connsiteY6" fmla="*/ 5170893 h 6438900"/>
              <a:gd name="connsiteX7" fmla="*/ 433424 w 12198352"/>
              <a:gd name="connsiteY7" fmla="*/ 4633819 h 6438900"/>
              <a:gd name="connsiteX8" fmla="*/ 0 w 12198352"/>
              <a:gd name="connsiteY8" fmla="*/ 4450771 h 643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8352" h="6438900">
                <a:moveTo>
                  <a:pt x="0" y="0"/>
                </a:moveTo>
                <a:lnTo>
                  <a:pt x="12198352" y="0"/>
                </a:lnTo>
                <a:lnTo>
                  <a:pt x="12198352" y="5644414"/>
                </a:lnTo>
                <a:lnTo>
                  <a:pt x="12042486" y="5750064"/>
                </a:lnTo>
                <a:cubicBezTo>
                  <a:pt x="11268689" y="6237466"/>
                  <a:pt x="10357585" y="6417714"/>
                  <a:pt x="9483672" y="6432438"/>
                </a:cubicBezTo>
                <a:cubicBezTo>
                  <a:pt x="9158751" y="6438062"/>
                  <a:pt x="8830819" y="6440385"/>
                  <a:pt x="8500895" y="6437925"/>
                </a:cubicBezTo>
                <a:cubicBezTo>
                  <a:pt x="6191416" y="6420695"/>
                  <a:pt x="3784289" y="6168856"/>
                  <a:pt x="1629409" y="5170893"/>
                </a:cubicBezTo>
                <a:cubicBezTo>
                  <a:pt x="1229906" y="4985892"/>
                  <a:pt x="831404" y="4807078"/>
                  <a:pt x="433424" y="4633819"/>
                </a:cubicBezTo>
                <a:lnTo>
                  <a:pt x="0" y="445077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5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A9C92F4-A4A4-42E0-9391-C666AAED1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817925">
            <a:off x="2322363" y="-118377"/>
            <a:ext cx="7900749" cy="9821966"/>
          </a:xfrm>
          <a:custGeom>
            <a:avLst/>
            <a:gdLst>
              <a:gd name="connsiteX0" fmla="*/ 589029 w 7858893"/>
              <a:gd name="connsiteY0" fmla="*/ 9827096 h 9827096"/>
              <a:gd name="connsiteX1" fmla="*/ 0 w 7858893"/>
              <a:gd name="connsiteY1" fmla="*/ 9338053 h 9827096"/>
              <a:gd name="connsiteX2" fmla="*/ 50440 w 7858893"/>
              <a:gd name="connsiteY2" fmla="*/ 9011561 h 9827096"/>
              <a:gd name="connsiteX3" fmla="*/ 398242 w 7858893"/>
              <a:gd name="connsiteY3" fmla="*/ 7620242 h 9827096"/>
              <a:gd name="connsiteX4" fmla="*/ 6756719 w 7858893"/>
              <a:gd name="connsiteY4" fmla="*/ 593416 h 9827096"/>
              <a:gd name="connsiteX5" fmla="*/ 7642630 w 7858893"/>
              <a:gd name="connsiteY5" fmla="*/ 111525 h 9827096"/>
              <a:gd name="connsiteX6" fmla="*/ 7858893 w 7858893"/>
              <a:gd name="connsiteY6" fmla="*/ 0 h 9827096"/>
              <a:gd name="connsiteX0" fmla="*/ 589029 w 8190490"/>
              <a:gd name="connsiteY0" fmla="*/ 9787128 h 9787128"/>
              <a:gd name="connsiteX1" fmla="*/ 0 w 8190490"/>
              <a:gd name="connsiteY1" fmla="*/ 9298085 h 9787128"/>
              <a:gd name="connsiteX2" fmla="*/ 50440 w 8190490"/>
              <a:gd name="connsiteY2" fmla="*/ 8971593 h 9787128"/>
              <a:gd name="connsiteX3" fmla="*/ 398242 w 8190490"/>
              <a:gd name="connsiteY3" fmla="*/ 7580274 h 9787128"/>
              <a:gd name="connsiteX4" fmla="*/ 6756719 w 8190490"/>
              <a:gd name="connsiteY4" fmla="*/ 553448 h 9787128"/>
              <a:gd name="connsiteX5" fmla="*/ 7642630 w 8190490"/>
              <a:gd name="connsiteY5" fmla="*/ 71557 h 9787128"/>
              <a:gd name="connsiteX6" fmla="*/ 8190490 w 8190490"/>
              <a:gd name="connsiteY6" fmla="*/ 0 h 9787128"/>
              <a:gd name="connsiteX7" fmla="*/ 589029 w 8190490"/>
              <a:gd name="connsiteY7" fmla="*/ 9787128 h 9787128"/>
              <a:gd name="connsiteX0" fmla="*/ 589029 w 8281930"/>
              <a:gd name="connsiteY0" fmla="*/ 9722690 h 9722690"/>
              <a:gd name="connsiteX1" fmla="*/ 0 w 8281930"/>
              <a:gd name="connsiteY1" fmla="*/ 9233647 h 9722690"/>
              <a:gd name="connsiteX2" fmla="*/ 50440 w 8281930"/>
              <a:gd name="connsiteY2" fmla="*/ 8907155 h 9722690"/>
              <a:gd name="connsiteX3" fmla="*/ 398242 w 8281930"/>
              <a:gd name="connsiteY3" fmla="*/ 7515836 h 9722690"/>
              <a:gd name="connsiteX4" fmla="*/ 6756719 w 8281930"/>
              <a:gd name="connsiteY4" fmla="*/ 489010 h 9722690"/>
              <a:gd name="connsiteX5" fmla="*/ 7642630 w 8281930"/>
              <a:gd name="connsiteY5" fmla="*/ 7119 h 9722690"/>
              <a:gd name="connsiteX6" fmla="*/ 8281930 w 8281930"/>
              <a:gd name="connsiteY6" fmla="*/ 27002 h 9722690"/>
              <a:gd name="connsiteX0" fmla="*/ 589029 w 7911958"/>
              <a:gd name="connsiteY0" fmla="*/ 9802819 h 9802819"/>
              <a:gd name="connsiteX1" fmla="*/ 0 w 7911958"/>
              <a:gd name="connsiteY1" fmla="*/ 9313776 h 9802819"/>
              <a:gd name="connsiteX2" fmla="*/ 50440 w 7911958"/>
              <a:gd name="connsiteY2" fmla="*/ 8987284 h 9802819"/>
              <a:gd name="connsiteX3" fmla="*/ 398242 w 7911958"/>
              <a:gd name="connsiteY3" fmla="*/ 7595965 h 9802819"/>
              <a:gd name="connsiteX4" fmla="*/ 6756719 w 7911958"/>
              <a:gd name="connsiteY4" fmla="*/ 569139 h 9802819"/>
              <a:gd name="connsiteX5" fmla="*/ 7642630 w 7911958"/>
              <a:gd name="connsiteY5" fmla="*/ 87248 h 9802819"/>
              <a:gd name="connsiteX6" fmla="*/ 7911958 w 7911958"/>
              <a:gd name="connsiteY6" fmla="*/ 0 h 9802819"/>
              <a:gd name="connsiteX0" fmla="*/ 589029 w 7642630"/>
              <a:gd name="connsiteY0" fmla="*/ 9715571 h 9715571"/>
              <a:gd name="connsiteX1" fmla="*/ 0 w 7642630"/>
              <a:gd name="connsiteY1" fmla="*/ 9226528 h 9715571"/>
              <a:gd name="connsiteX2" fmla="*/ 50440 w 7642630"/>
              <a:gd name="connsiteY2" fmla="*/ 8900036 h 9715571"/>
              <a:gd name="connsiteX3" fmla="*/ 398242 w 7642630"/>
              <a:gd name="connsiteY3" fmla="*/ 7508717 h 9715571"/>
              <a:gd name="connsiteX4" fmla="*/ 6756719 w 7642630"/>
              <a:gd name="connsiteY4" fmla="*/ 481891 h 9715571"/>
              <a:gd name="connsiteX5" fmla="*/ 7642630 w 7642630"/>
              <a:gd name="connsiteY5" fmla="*/ 0 h 9715571"/>
              <a:gd name="connsiteX0" fmla="*/ 589029 w 7900749"/>
              <a:gd name="connsiteY0" fmla="*/ 9821966 h 9821966"/>
              <a:gd name="connsiteX1" fmla="*/ 0 w 7900749"/>
              <a:gd name="connsiteY1" fmla="*/ 9332923 h 9821966"/>
              <a:gd name="connsiteX2" fmla="*/ 50440 w 7900749"/>
              <a:gd name="connsiteY2" fmla="*/ 9006431 h 9821966"/>
              <a:gd name="connsiteX3" fmla="*/ 398242 w 7900749"/>
              <a:gd name="connsiteY3" fmla="*/ 7615112 h 9821966"/>
              <a:gd name="connsiteX4" fmla="*/ 6756719 w 7900749"/>
              <a:gd name="connsiteY4" fmla="*/ 588286 h 9821966"/>
              <a:gd name="connsiteX5" fmla="*/ 7900749 w 7900749"/>
              <a:gd name="connsiteY5" fmla="*/ 0 h 982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00749" h="9821966">
                <a:moveTo>
                  <a:pt x="589029" y="9821966"/>
                </a:moveTo>
                <a:lnTo>
                  <a:pt x="0" y="9332923"/>
                </a:lnTo>
                <a:lnTo>
                  <a:pt x="50440" y="9006431"/>
                </a:lnTo>
                <a:cubicBezTo>
                  <a:pt x="119970" y="8604142"/>
                  <a:pt x="221982" y="8158814"/>
                  <a:pt x="398242" y="7615112"/>
                </a:cubicBezTo>
                <a:cubicBezTo>
                  <a:pt x="1372817" y="4608865"/>
                  <a:pt x="3887952" y="2237199"/>
                  <a:pt x="6756719" y="588286"/>
                </a:cubicBezTo>
                <a:cubicBezTo>
                  <a:pt x="6992735" y="452730"/>
                  <a:pt x="7549593" y="182994"/>
                  <a:pt x="7900749" y="0"/>
                </a:cubicBez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CC1D4D-D252-4D21-B45D-1835D3566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83" y="345057"/>
            <a:ext cx="10672468" cy="2286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2800" b="1" dirty="0" err="1">
                <a:solidFill>
                  <a:srgbClr val="FFFFFF"/>
                </a:solidFill>
                <a:ea typeface="+mj-lt"/>
                <a:cs typeface="+mj-lt"/>
              </a:rPr>
              <a:t>Структура</a:t>
            </a:r>
            <a:r>
              <a:rPr lang="en-US" sz="2800" b="1" dirty="0">
                <a:solidFill>
                  <a:srgbClr val="FFFFFF"/>
                </a:solidFill>
                <a:ea typeface="+mj-lt"/>
                <a:cs typeface="+mj-lt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ea typeface="+mj-lt"/>
                <a:cs typeface="+mj-lt"/>
              </a:rPr>
              <a:t>экзамена</a:t>
            </a:r>
            <a:r>
              <a:rPr lang="en-US" sz="2800" b="1" dirty="0">
                <a:solidFill>
                  <a:srgbClr val="FFFFFF"/>
                </a:solidFill>
                <a:ea typeface="+mj-lt"/>
                <a:cs typeface="+mj-lt"/>
              </a:rPr>
              <a:t> C1 Advanced (CAE)</a:t>
            </a:r>
            <a:br>
              <a:rPr lang="en-US" sz="2400" dirty="0">
                <a:solidFill>
                  <a:srgbClr val="FFFFFF"/>
                </a:solidFill>
                <a:ea typeface="+mj-lt"/>
                <a:cs typeface="+mj-lt"/>
              </a:rPr>
            </a:br>
            <a:endParaRPr lang="en-US" sz="2400">
              <a:solidFill>
                <a:srgbClr val="FFFFFF"/>
              </a:solidFill>
            </a:endParaRPr>
          </a:p>
          <a:p>
            <a:r>
              <a:rPr lang="en-US" sz="2400" dirty="0">
                <a:solidFill>
                  <a:srgbClr val="FFFFFF"/>
                </a:solidFill>
                <a:ea typeface="+mj-lt"/>
                <a:cs typeface="+mj-lt"/>
              </a:rPr>
              <a:t>- C1 Advanced (CAE) </a:t>
            </a:r>
            <a:r>
              <a:rPr lang="en-US" sz="2400" err="1">
                <a:solidFill>
                  <a:srgbClr val="FFFFFF"/>
                </a:solidFill>
                <a:ea typeface="+mj-lt"/>
                <a:cs typeface="+mj-lt"/>
              </a:rPr>
              <a:t>длится</a:t>
            </a:r>
            <a:r>
              <a:rPr lang="en-US" sz="2400" dirty="0">
                <a:solidFill>
                  <a:srgbClr val="FFFFFF"/>
                </a:solidFill>
                <a:ea typeface="+mj-lt"/>
                <a:cs typeface="+mj-lt"/>
              </a:rPr>
              <a:t> 4 </a:t>
            </a:r>
            <a:r>
              <a:rPr lang="en-US" sz="2400" err="1">
                <a:solidFill>
                  <a:srgbClr val="FFFFFF"/>
                </a:solidFill>
                <a:ea typeface="+mj-lt"/>
                <a:cs typeface="+mj-lt"/>
              </a:rPr>
              <a:t>часа</a:t>
            </a:r>
            <a:br>
              <a:rPr lang="en-US" sz="2400" dirty="0">
                <a:ea typeface="+mj-lt"/>
                <a:cs typeface="+mj-lt"/>
              </a:rPr>
            </a:br>
            <a:r>
              <a:rPr lang="en-US" sz="2400" dirty="0">
                <a:solidFill>
                  <a:srgbClr val="FFFFFF"/>
                </a:solidFill>
                <a:ea typeface="+mj-lt"/>
                <a:cs typeface="+mj-lt"/>
              </a:rPr>
              <a:t>- Reading и Use of English </a:t>
            </a:r>
            <a:r>
              <a:rPr lang="en-US" sz="2400" err="1">
                <a:solidFill>
                  <a:srgbClr val="FFFFFF"/>
                </a:solidFill>
                <a:ea typeface="+mj-lt"/>
                <a:cs typeface="+mj-lt"/>
              </a:rPr>
              <a:t>теперь</a:t>
            </a:r>
            <a:r>
              <a:rPr lang="en-US" sz="2400" dirty="0">
                <a:solidFill>
                  <a:srgbClr val="FFFFFF"/>
                </a:solidFill>
                <a:ea typeface="+mj-lt"/>
                <a:cs typeface="+mj-lt"/>
              </a:rPr>
              <a:t> </a:t>
            </a:r>
            <a:r>
              <a:rPr lang="en-US" sz="2400" err="1">
                <a:solidFill>
                  <a:srgbClr val="FFFFFF"/>
                </a:solidFill>
                <a:ea typeface="+mj-lt"/>
                <a:cs typeface="+mj-lt"/>
              </a:rPr>
              <a:t>объединены</a:t>
            </a:r>
            <a:r>
              <a:rPr lang="en-US" sz="2400" dirty="0">
                <a:solidFill>
                  <a:srgbClr val="FFFFFF"/>
                </a:solidFill>
                <a:ea typeface="+mj-lt"/>
                <a:cs typeface="+mj-lt"/>
              </a:rPr>
              <a:t> в </a:t>
            </a:r>
            <a:r>
              <a:rPr lang="en-US" sz="2400" err="1">
                <a:solidFill>
                  <a:srgbClr val="FFFFFF"/>
                </a:solidFill>
                <a:ea typeface="+mj-lt"/>
                <a:cs typeface="+mj-lt"/>
              </a:rPr>
              <a:t>одну</a:t>
            </a:r>
            <a:r>
              <a:rPr lang="en-US" sz="2400" dirty="0">
                <a:solidFill>
                  <a:srgbClr val="FFFFFF"/>
                </a:solidFill>
                <a:ea typeface="+mj-lt"/>
                <a:cs typeface="+mj-lt"/>
              </a:rPr>
              <a:t> </a:t>
            </a:r>
            <a:r>
              <a:rPr lang="en-US" sz="2400" err="1">
                <a:solidFill>
                  <a:srgbClr val="FFFFFF"/>
                </a:solidFill>
                <a:ea typeface="+mj-lt"/>
                <a:cs typeface="+mj-lt"/>
              </a:rPr>
              <a:t>часть</a:t>
            </a:r>
            <a:r>
              <a:rPr lang="en-US" sz="2400" dirty="0">
                <a:solidFill>
                  <a:srgbClr val="FFFFFF"/>
                </a:solidFill>
                <a:ea typeface="+mj-lt"/>
                <a:cs typeface="+mj-lt"/>
              </a:rPr>
              <a:t> </a:t>
            </a:r>
            <a:br>
              <a:rPr lang="en-US" sz="2400" dirty="0">
                <a:ea typeface="+mj-lt"/>
                <a:cs typeface="+mj-lt"/>
              </a:rPr>
            </a:br>
            <a:r>
              <a:rPr lang="en-US" sz="2400" dirty="0">
                <a:solidFill>
                  <a:srgbClr val="FFFFFF"/>
                </a:solidFill>
                <a:ea typeface="+mj-lt"/>
                <a:cs typeface="+mj-lt"/>
              </a:rPr>
              <a:t>- </a:t>
            </a:r>
            <a:r>
              <a:rPr lang="en-US" sz="2400" err="1">
                <a:solidFill>
                  <a:srgbClr val="FFFFFF"/>
                </a:solidFill>
                <a:ea typeface="+mj-lt"/>
                <a:cs typeface="+mj-lt"/>
              </a:rPr>
              <a:t>Экзамен</a:t>
            </a:r>
            <a:r>
              <a:rPr lang="en-US" sz="2400" dirty="0">
                <a:solidFill>
                  <a:srgbClr val="FFFFFF"/>
                </a:solidFill>
                <a:ea typeface="+mj-lt"/>
                <a:cs typeface="+mj-lt"/>
              </a:rPr>
              <a:t> </a:t>
            </a:r>
            <a:r>
              <a:rPr lang="en-US" sz="2400" err="1">
                <a:solidFill>
                  <a:srgbClr val="FFFFFF"/>
                </a:solidFill>
                <a:ea typeface="+mj-lt"/>
                <a:cs typeface="+mj-lt"/>
              </a:rPr>
              <a:t>состоит</a:t>
            </a:r>
            <a:r>
              <a:rPr lang="en-US" sz="2400" dirty="0">
                <a:solidFill>
                  <a:srgbClr val="FFFFFF"/>
                </a:solidFill>
                <a:ea typeface="+mj-lt"/>
                <a:cs typeface="+mj-lt"/>
              </a:rPr>
              <a:t> </a:t>
            </a:r>
            <a:r>
              <a:rPr lang="en-US" sz="2400" err="1">
                <a:solidFill>
                  <a:srgbClr val="FFFFFF"/>
                </a:solidFill>
                <a:ea typeface="+mj-lt"/>
                <a:cs typeface="+mj-lt"/>
              </a:rPr>
              <a:t>всего</a:t>
            </a:r>
            <a:r>
              <a:rPr lang="en-US" sz="2400" dirty="0">
                <a:solidFill>
                  <a:srgbClr val="FFFFFF"/>
                </a:solidFill>
                <a:ea typeface="+mj-lt"/>
                <a:cs typeface="+mj-lt"/>
              </a:rPr>
              <a:t> </a:t>
            </a:r>
            <a:r>
              <a:rPr lang="en-US" sz="2400" err="1">
                <a:solidFill>
                  <a:srgbClr val="FFFFFF"/>
                </a:solidFill>
                <a:ea typeface="+mj-lt"/>
                <a:cs typeface="+mj-lt"/>
              </a:rPr>
              <a:t>из</a:t>
            </a:r>
            <a:r>
              <a:rPr lang="en-US" sz="2400" dirty="0">
                <a:solidFill>
                  <a:srgbClr val="FFFFFF"/>
                </a:solidFill>
                <a:ea typeface="+mj-lt"/>
                <a:cs typeface="+mj-lt"/>
              </a:rPr>
              <a:t> 4 </a:t>
            </a:r>
            <a:r>
              <a:rPr lang="en-US" sz="2400" err="1">
                <a:solidFill>
                  <a:srgbClr val="FFFFFF"/>
                </a:solidFill>
                <a:ea typeface="+mj-lt"/>
                <a:cs typeface="+mj-lt"/>
              </a:rPr>
              <a:t>частей</a:t>
            </a:r>
            <a:r>
              <a:rPr lang="en-US" sz="2400" dirty="0">
                <a:solidFill>
                  <a:srgbClr val="FFFFFF"/>
                </a:solidFill>
                <a:ea typeface="+mj-lt"/>
                <a:cs typeface="+mj-lt"/>
              </a:rPr>
              <a:t>. </a:t>
            </a:r>
            <a:br>
              <a:rPr lang="en-US" sz="2400" dirty="0">
                <a:ea typeface="+mj-lt"/>
                <a:cs typeface="+mj-lt"/>
              </a:rPr>
            </a:br>
            <a:r>
              <a:rPr lang="en-US" sz="2400" dirty="0">
                <a:solidFill>
                  <a:srgbClr val="FFFFFF"/>
                </a:solidFill>
                <a:ea typeface="+mj-lt"/>
                <a:cs typeface="+mj-lt"/>
              </a:rPr>
              <a:t>- </a:t>
            </a:r>
            <a:r>
              <a:rPr lang="en-US" sz="2400" err="1">
                <a:solidFill>
                  <a:srgbClr val="FFFFFF"/>
                </a:solidFill>
                <a:ea typeface="+mj-lt"/>
                <a:cs typeface="+mj-lt"/>
              </a:rPr>
              <a:t>Отменено</a:t>
            </a:r>
            <a:r>
              <a:rPr lang="en-US" sz="2400" dirty="0">
                <a:solidFill>
                  <a:srgbClr val="FFFFFF"/>
                </a:solidFill>
                <a:ea typeface="+mj-lt"/>
                <a:cs typeface="+mj-lt"/>
              </a:rPr>
              <a:t> </a:t>
            </a:r>
            <a:r>
              <a:rPr lang="en-US" sz="2400" err="1">
                <a:solidFill>
                  <a:srgbClr val="FFFFFF"/>
                </a:solidFill>
                <a:ea typeface="+mj-lt"/>
                <a:cs typeface="+mj-lt"/>
              </a:rPr>
              <a:t>письменное</a:t>
            </a:r>
            <a:r>
              <a:rPr lang="en-US" sz="2400" dirty="0">
                <a:solidFill>
                  <a:srgbClr val="FFFFFF"/>
                </a:solidFill>
                <a:ea typeface="+mj-lt"/>
                <a:cs typeface="+mj-lt"/>
              </a:rPr>
              <a:t> </a:t>
            </a:r>
            <a:r>
              <a:rPr lang="en-US" sz="2400" err="1">
                <a:solidFill>
                  <a:srgbClr val="FFFFFF"/>
                </a:solidFill>
                <a:ea typeface="+mj-lt"/>
                <a:cs typeface="+mj-lt"/>
              </a:rPr>
              <a:t>задание</a:t>
            </a:r>
            <a:r>
              <a:rPr lang="en-US" sz="2400" dirty="0">
                <a:solidFill>
                  <a:srgbClr val="FFFFFF"/>
                </a:solidFill>
                <a:ea typeface="+mj-lt"/>
                <a:cs typeface="+mj-lt"/>
              </a:rPr>
              <a:t> set text (</a:t>
            </a:r>
            <a:r>
              <a:rPr lang="en-US" sz="2400" err="1">
                <a:solidFill>
                  <a:srgbClr val="FFFFFF"/>
                </a:solidFill>
                <a:ea typeface="+mj-lt"/>
                <a:cs typeface="+mj-lt"/>
              </a:rPr>
              <a:t>сочинение</a:t>
            </a:r>
            <a:r>
              <a:rPr lang="en-US" sz="2400" dirty="0">
                <a:solidFill>
                  <a:srgbClr val="FFFFFF"/>
                </a:solidFill>
                <a:ea typeface="+mj-lt"/>
                <a:cs typeface="+mj-lt"/>
              </a:rPr>
              <a:t> </a:t>
            </a:r>
            <a:r>
              <a:rPr lang="en-US" sz="2400" err="1">
                <a:solidFill>
                  <a:srgbClr val="FFFFFF"/>
                </a:solidFill>
                <a:ea typeface="+mj-lt"/>
                <a:cs typeface="+mj-lt"/>
              </a:rPr>
              <a:t>по</a:t>
            </a:r>
            <a:r>
              <a:rPr lang="en-US" sz="2400" dirty="0">
                <a:solidFill>
                  <a:srgbClr val="FFFFFF"/>
                </a:solidFill>
                <a:ea typeface="+mj-lt"/>
                <a:cs typeface="+mj-lt"/>
              </a:rPr>
              <a:t> </a:t>
            </a:r>
            <a:r>
              <a:rPr lang="en-US" sz="2400" err="1">
                <a:solidFill>
                  <a:srgbClr val="FFFFFF"/>
                </a:solidFill>
                <a:ea typeface="+mj-lt"/>
                <a:cs typeface="+mj-lt"/>
              </a:rPr>
              <a:t>книге</a:t>
            </a:r>
            <a:r>
              <a:rPr lang="en-US" sz="2400" dirty="0">
                <a:solidFill>
                  <a:srgbClr val="FFFFFF"/>
                </a:solidFill>
                <a:ea typeface="+mj-lt"/>
                <a:cs typeface="+mj-lt"/>
              </a:rPr>
              <a:t>)</a:t>
            </a:r>
            <a:endParaRPr lang="en-US" sz="24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21291AF-6D5C-4573-BDE6-6D9EE8487B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3065185"/>
              </p:ext>
            </p:extLst>
          </p:nvPr>
        </p:nvGraphicFramePr>
        <p:xfrm>
          <a:off x="1825925" y="2990490"/>
          <a:ext cx="8853984" cy="345439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923124">
                  <a:extLst>
                    <a:ext uri="{9D8B030D-6E8A-4147-A177-3AD203B41FA5}">
                      <a16:colId xmlns:a16="http://schemas.microsoft.com/office/drawing/2014/main" val="2858071224"/>
                    </a:ext>
                  </a:extLst>
                </a:gridCol>
                <a:gridCol w="1943524">
                  <a:extLst>
                    <a:ext uri="{9D8B030D-6E8A-4147-A177-3AD203B41FA5}">
                      <a16:colId xmlns:a16="http://schemas.microsoft.com/office/drawing/2014/main" val="441664613"/>
                    </a:ext>
                  </a:extLst>
                </a:gridCol>
                <a:gridCol w="1668113">
                  <a:extLst>
                    <a:ext uri="{9D8B030D-6E8A-4147-A177-3AD203B41FA5}">
                      <a16:colId xmlns:a16="http://schemas.microsoft.com/office/drawing/2014/main" val="785680169"/>
                    </a:ext>
                  </a:extLst>
                </a:gridCol>
                <a:gridCol w="1668113">
                  <a:extLst>
                    <a:ext uri="{9D8B030D-6E8A-4147-A177-3AD203B41FA5}">
                      <a16:colId xmlns:a16="http://schemas.microsoft.com/office/drawing/2014/main" val="2302627996"/>
                    </a:ext>
                  </a:extLst>
                </a:gridCol>
                <a:gridCol w="1651110">
                  <a:extLst>
                    <a:ext uri="{9D8B030D-6E8A-4147-A177-3AD203B41FA5}">
                      <a16:colId xmlns:a16="http://schemas.microsoft.com/office/drawing/2014/main" val="3991072647"/>
                    </a:ext>
                  </a:extLst>
                </a:gridCol>
              </a:tblGrid>
              <a:tr h="801654">
                <a:tc>
                  <a:txBody>
                    <a:bodyPr/>
                    <a:lstStyle/>
                    <a:p>
                      <a:pPr algn="ctr" fontAlgn="t"/>
                      <a:r>
                        <a:rPr lang="az-Cyrl-AZ" sz="1500">
                          <a:effectLst/>
                        </a:rPr>
                        <a:t>Часть экзамена</a:t>
                      </a:r>
                    </a:p>
                  </a:txBody>
                  <a:tcPr marL="79009" marR="79009" marT="79009" marB="7900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az-Cyrl-AZ" sz="1500">
                          <a:effectLst/>
                        </a:rPr>
                        <a:t>Длительность</a:t>
                      </a:r>
                    </a:p>
                  </a:txBody>
                  <a:tcPr marL="79009" marR="79009" marT="79009" marB="7900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az-Cyrl-AZ" sz="1500">
                          <a:effectLst/>
                        </a:rPr>
                        <a:t>Количество частей</a:t>
                      </a:r>
                    </a:p>
                  </a:txBody>
                  <a:tcPr marL="79009" marR="79009" marT="79009" marB="7900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az-Cyrl-AZ" sz="1500">
                          <a:effectLst/>
                        </a:rPr>
                        <a:t>Количество заданий</a:t>
                      </a:r>
                    </a:p>
                  </a:txBody>
                  <a:tcPr marL="79009" marR="79009" marT="79009" marB="7900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az-Cyrl-AZ" sz="1500">
                          <a:effectLst/>
                        </a:rPr>
                        <a:t>Баллы</a:t>
                      </a:r>
                    </a:p>
                  </a:txBody>
                  <a:tcPr marL="79009" marR="79009" marT="79009" marB="79009"/>
                </a:tc>
                <a:extLst>
                  <a:ext uri="{0D108BD9-81ED-4DB2-BD59-A6C34878D82A}">
                    <a16:rowId xmlns:a16="http://schemas.microsoft.com/office/drawing/2014/main" val="3173485156"/>
                  </a:ext>
                </a:extLst>
              </a:tr>
              <a:tr h="107858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>
                          <a:effectLst/>
                        </a:rPr>
                        <a:t>Reading and Use of English</a:t>
                      </a:r>
                    </a:p>
                  </a:txBody>
                  <a:tcPr marL="79009" marR="79009" marT="79009" marB="79009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az-Cyrl-AZ" sz="1500">
                          <a:effectLst/>
                        </a:rPr>
                        <a:t>1 час 30 минут</a:t>
                      </a:r>
                    </a:p>
                  </a:txBody>
                  <a:tcPr marL="79009" marR="79009" marT="79009" marB="79009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az-Cyrl-AZ" sz="1500">
                          <a:effectLst/>
                        </a:rPr>
                        <a:t>8 частей</a:t>
                      </a:r>
                    </a:p>
                  </a:txBody>
                  <a:tcPr marL="79009" marR="79009" marT="79009" marB="79009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az-Cyrl-AZ" sz="1500">
                          <a:effectLst/>
                        </a:rPr>
                        <a:t>56 вопросов</a:t>
                      </a:r>
                    </a:p>
                  </a:txBody>
                  <a:tcPr marL="79009" marR="79009" marT="79009" marB="79009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az-Cyrl-AZ" sz="1500">
                          <a:effectLst/>
                        </a:rPr>
                        <a:t>40% общей оценки за экзамен</a:t>
                      </a:r>
                    </a:p>
                  </a:txBody>
                  <a:tcPr marL="79009" marR="79009" marT="79009" marB="79009" anchor="ctr"/>
                </a:tc>
                <a:extLst>
                  <a:ext uri="{0D108BD9-81ED-4DB2-BD59-A6C34878D82A}">
                    <a16:rowId xmlns:a16="http://schemas.microsoft.com/office/drawing/2014/main" val="1882464053"/>
                  </a:ext>
                </a:extLst>
              </a:tr>
              <a:tr h="5247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>
                          <a:effectLst/>
                        </a:rPr>
                        <a:t>Writing</a:t>
                      </a:r>
                    </a:p>
                  </a:txBody>
                  <a:tcPr marL="79009" marR="79009" marT="79009" marB="79009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az-Cyrl-AZ" sz="1500">
                          <a:effectLst/>
                        </a:rPr>
                        <a:t>1 час 30 минут</a:t>
                      </a:r>
                    </a:p>
                  </a:txBody>
                  <a:tcPr marL="79009" marR="79009" marT="79009" marB="79009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az-Cyrl-AZ" sz="1500">
                          <a:effectLst/>
                        </a:rPr>
                        <a:t>2 части</a:t>
                      </a:r>
                    </a:p>
                  </a:txBody>
                  <a:tcPr marL="79009" marR="79009" marT="79009" marB="79009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az-Cyrl-AZ" sz="1500">
                          <a:effectLst/>
                        </a:rPr>
                        <a:t>2 работы</a:t>
                      </a:r>
                    </a:p>
                  </a:txBody>
                  <a:tcPr marL="79009" marR="79009" marT="79009" marB="79009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>
                          <a:effectLst/>
                        </a:rPr>
                        <a:t>20%</a:t>
                      </a:r>
                    </a:p>
                  </a:txBody>
                  <a:tcPr marL="79009" marR="79009" marT="79009" marB="79009" anchor="ctr"/>
                </a:tc>
                <a:extLst>
                  <a:ext uri="{0D108BD9-81ED-4DB2-BD59-A6C34878D82A}">
                    <a16:rowId xmlns:a16="http://schemas.microsoft.com/office/drawing/2014/main" val="2008516056"/>
                  </a:ext>
                </a:extLst>
              </a:tr>
              <a:tr h="5247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>
                          <a:effectLst/>
                        </a:rPr>
                        <a:t>Listening</a:t>
                      </a:r>
                    </a:p>
                  </a:txBody>
                  <a:tcPr marL="79009" marR="79009" marT="79009" marB="79009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az-Cyrl-AZ" sz="1500">
                          <a:effectLst/>
                        </a:rPr>
                        <a:t>40 минут</a:t>
                      </a:r>
                    </a:p>
                  </a:txBody>
                  <a:tcPr marL="79009" marR="79009" marT="79009" marB="79009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az-Cyrl-AZ" sz="1500">
                          <a:effectLst/>
                        </a:rPr>
                        <a:t>4 части</a:t>
                      </a:r>
                    </a:p>
                  </a:txBody>
                  <a:tcPr marL="79009" marR="79009" marT="79009" marB="79009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az-Cyrl-AZ" sz="1500">
                          <a:effectLst/>
                        </a:rPr>
                        <a:t>30 вопросов</a:t>
                      </a:r>
                    </a:p>
                  </a:txBody>
                  <a:tcPr marL="79009" marR="79009" marT="79009" marB="79009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>
                          <a:effectLst/>
                        </a:rPr>
                        <a:t>20%</a:t>
                      </a:r>
                    </a:p>
                  </a:txBody>
                  <a:tcPr marL="79009" marR="79009" marT="79009" marB="79009" anchor="ctr"/>
                </a:tc>
                <a:extLst>
                  <a:ext uri="{0D108BD9-81ED-4DB2-BD59-A6C34878D82A}">
                    <a16:rowId xmlns:a16="http://schemas.microsoft.com/office/drawing/2014/main" val="1482325534"/>
                  </a:ext>
                </a:extLst>
              </a:tr>
              <a:tr h="5247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>
                          <a:effectLst/>
                        </a:rPr>
                        <a:t>Speaking</a:t>
                      </a:r>
                    </a:p>
                  </a:txBody>
                  <a:tcPr marL="79009" marR="79009" marT="79009" marB="79009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az-Cyrl-AZ" sz="1500">
                          <a:effectLst/>
                        </a:rPr>
                        <a:t>15 минут</a:t>
                      </a:r>
                    </a:p>
                  </a:txBody>
                  <a:tcPr marL="79009" marR="79009" marT="79009" marB="79009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az-Cyrl-AZ" sz="1500">
                          <a:effectLst/>
                        </a:rPr>
                        <a:t>4 части</a:t>
                      </a:r>
                    </a:p>
                  </a:txBody>
                  <a:tcPr marL="79009" marR="79009" marT="79009" marB="79009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az-Cyrl-AZ" sz="1500">
                          <a:effectLst/>
                        </a:rPr>
                        <a:t>4 задания</a:t>
                      </a:r>
                    </a:p>
                  </a:txBody>
                  <a:tcPr marL="79009" marR="79009" marT="79009" marB="79009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dirty="0">
                          <a:effectLst/>
                        </a:rPr>
                        <a:t>20%</a:t>
                      </a:r>
                    </a:p>
                  </a:txBody>
                  <a:tcPr marL="79009" marR="79009" marT="79009" marB="79009" anchor="ctr"/>
                </a:tc>
                <a:extLst>
                  <a:ext uri="{0D108BD9-81ED-4DB2-BD59-A6C34878D82A}">
                    <a16:rowId xmlns:a16="http://schemas.microsoft.com/office/drawing/2014/main" val="2272541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9597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" name="Rectangle 101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E633B38B-B87A-4288-A20F-0223A6C27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801" name="TextBox 800">
            <a:extLst>
              <a:ext uri="{FF2B5EF4-FFF2-40B4-BE49-F238E27FC236}">
                <a16:creationId xmlns:a16="http://schemas.microsoft.com/office/drawing/2014/main" id="{9221FBBC-E70F-449E-B292-B36F4B695811}"/>
              </a:ext>
            </a:extLst>
          </p:cNvPr>
          <p:cNvSpPr txBox="1"/>
          <p:nvPr/>
        </p:nvSpPr>
        <p:spPr>
          <a:xfrm>
            <a:off x="-69383" y="757046"/>
            <a:ext cx="5246989" cy="41703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ru-RU" sz="1600" dirty="0">
                <a:ea typeface="+mn-lt"/>
                <a:cs typeface="+mn-lt"/>
              </a:rPr>
              <a:t>Студент должен уметь читать, понимать как основной смысл, так и детали и структуру текста, уметь отыскать в тексте необходимую информацию, определять значение слов по контексту. 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ru-RU" sz="1600" dirty="0">
                <a:ea typeface="+mn-lt"/>
                <a:cs typeface="+mn-lt"/>
              </a:rPr>
              <a:t>Проверяется понимание языковой системы посредством выполнения различных словарных, синтаксических и текстовых заданий.</a:t>
            </a:r>
            <a:endParaRPr lang="ru-RU" sz="1600"/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ru-RU" sz="1600" dirty="0">
                <a:ea typeface="+mn-lt"/>
                <a:cs typeface="+mn-lt"/>
              </a:rPr>
              <a:t>Первая часть состоит из 8 частей и включает в себя 56 вопросов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ru-RU" sz="1600" dirty="0">
                <a:ea typeface="+mn-lt"/>
                <a:cs typeface="+mn-lt"/>
              </a:rPr>
              <a:t>В 1, 2, 3 и 8 частях за каждый правильный ответ дается один балл. 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ru-RU" sz="1600" dirty="0">
                <a:ea typeface="+mn-lt"/>
                <a:cs typeface="+mn-lt"/>
              </a:rPr>
              <a:t>В 4, 5, 6 и 7 частях за каждый правильный ответ дается по два балла. Оценка за это задание составляет 40% от общей оценки за экзамен.</a:t>
            </a:r>
            <a:endParaRPr lang="ru-RU" sz="1600"/>
          </a:p>
          <a:p>
            <a:pPr marL="285750" indent="-285750" algn="l">
              <a:spcAft>
                <a:spcPts val="600"/>
              </a:spcAft>
              <a:buFont typeface="Arial"/>
              <a:buChar char="•"/>
            </a:pPr>
            <a:endParaRPr lang="ru-RU" sz="16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3EA421-11D3-4222-9069-839F9569D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889" y="70556"/>
            <a:ext cx="6420555" cy="182033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dirty="0"/>
              <a:t>Reading and Use of English </a:t>
            </a:r>
            <a:br>
              <a:rPr lang="en-US" sz="3200" dirty="0"/>
            </a:br>
            <a:r>
              <a:rPr lang="en-US" sz="3200" dirty="0"/>
              <a:t>(1 </a:t>
            </a:r>
            <a:r>
              <a:rPr lang="en-US" sz="3200" dirty="0" err="1"/>
              <a:t>час</a:t>
            </a:r>
            <a:r>
              <a:rPr lang="en-US" sz="3200" dirty="0"/>
              <a:t> 30 </a:t>
            </a:r>
            <a:r>
              <a:rPr lang="en-US" sz="3200" dirty="0" err="1"/>
              <a:t>минут</a:t>
            </a:r>
            <a:r>
              <a:rPr lang="en-US" sz="3200" dirty="0"/>
              <a:t>)</a:t>
            </a:r>
            <a:endParaRPr lang="ru-RU"/>
          </a:p>
        </p:txBody>
      </p:sp>
      <p:graphicFrame>
        <p:nvGraphicFramePr>
          <p:cNvPr id="14" name="Объект 2">
            <a:extLst>
              <a:ext uri="{FF2B5EF4-FFF2-40B4-BE49-F238E27FC236}">
                <a16:creationId xmlns:a16="http://schemas.microsoft.com/office/drawing/2014/main" id="{FC055F71-57A2-441F-A5D9-34438AA9D3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1016629"/>
              </p:ext>
            </p:extLst>
          </p:nvPr>
        </p:nvGraphicFramePr>
        <p:xfrm>
          <a:off x="5813778" y="1707445"/>
          <a:ext cx="6251222" cy="5079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83" name="Рисунок 883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779389E2-1B20-4F26-8DAB-82D93A879E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5956" y="-2860"/>
            <a:ext cx="7018866" cy="6863721"/>
          </a:xfrm>
          <a:prstGeom prst="rect">
            <a:avLst/>
          </a:prstGeom>
        </p:spPr>
      </p:pic>
      <p:pic>
        <p:nvPicPr>
          <p:cNvPr id="884" name="Рисунок 884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34CC511D-41E0-4BD3-8F00-2F8AD62B25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822" y="-1894"/>
            <a:ext cx="5113866" cy="686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08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D98C25-C278-4641-906B-95081B43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36" y="373811"/>
            <a:ext cx="10668000" cy="1063925"/>
          </a:xfrm>
        </p:spPr>
        <p:txBody>
          <a:bodyPr/>
          <a:lstStyle/>
          <a:p>
            <a:pPr algn="ctr"/>
            <a:r>
              <a:rPr lang="ru-RU" b="1" dirty="0" err="1"/>
              <a:t>Writing</a:t>
            </a:r>
            <a:r>
              <a:rPr lang="ru-RU" b="1" dirty="0"/>
              <a:t> </a:t>
            </a:r>
            <a:r>
              <a:rPr lang="ru-RU" b="1" dirty="0">
                <a:ea typeface="+mj-lt"/>
                <a:cs typeface="+mj-lt"/>
              </a:rPr>
              <a:t>(1 час 30 минут)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5241DF-591C-485E-B0D3-73233B18C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998454"/>
            <a:ext cx="11473131" cy="460883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ru-RU" sz="2400" dirty="0">
                <a:solidFill>
                  <a:srgbClr val="FFFFFF"/>
                </a:solidFill>
                <a:ea typeface="+mn-lt"/>
                <a:cs typeface="+mn-lt"/>
              </a:rPr>
              <a:t>Вторая часть включает в себя 2 письменных задания по 220-260 слов каждое: </a:t>
            </a:r>
            <a:endParaRPr lang="ru-RU"/>
          </a:p>
          <a:p>
            <a:r>
              <a:rPr lang="ru-RU" sz="2400" dirty="0">
                <a:solidFill>
                  <a:srgbClr val="FFFFFF"/>
                </a:solidFill>
                <a:ea typeface="+mn-lt"/>
                <a:cs typeface="+mn-lt"/>
              </a:rPr>
              <a:t>обязательное написание эссе</a:t>
            </a:r>
            <a:endParaRPr lang="ru-RU" dirty="0">
              <a:solidFill>
                <a:srgbClr val="FFFFFF"/>
              </a:solidFill>
              <a:ea typeface="+mn-lt"/>
              <a:cs typeface="+mn-lt"/>
            </a:endParaRPr>
          </a:p>
          <a:p>
            <a:r>
              <a:rPr lang="ru-RU" sz="2400" dirty="0">
                <a:solidFill>
                  <a:srgbClr val="FFFFFF"/>
                </a:solidFill>
                <a:ea typeface="+mn-lt"/>
                <a:cs typeface="+mn-lt"/>
              </a:rPr>
              <a:t>на выбор одно задание из трех (типы письменных работ: письмо или </a:t>
            </a:r>
            <a:r>
              <a:rPr lang="ru-RU" sz="2400" dirty="0" err="1">
                <a:solidFill>
                  <a:srgbClr val="FFFFFF"/>
                </a:solidFill>
                <a:ea typeface="+mn-lt"/>
                <a:cs typeface="+mn-lt"/>
              </a:rPr>
              <a:t>email</a:t>
            </a:r>
            <a:r>
              <a:rPr lang="ru-RU" sz="2400" dirty="0">
                <a:solidFill>
                  <a:srgbClr val="FFFFFF"/>
                </a:solidFill>
                <a:ea typeface="+mn-lt"/>
                <a:cs typeface="+mn-lt"/>
              </a:rPr>
              <a:t>, отчет, отзыв или предложение).</a:t>
            </a:r>
            <a:endParaRPr lang="ru-RU" dirty="0">
              <a:solidFill>
                <a:srgbClr val="FFFFFF">
                  <a:alpha val="70000"/>
                </a:srgbClr>
              </a:solidFill>
            </a:endParaRPr>
          </a:p>
          <a:p>
            <a:pPr>
              <a:buNone/>
            </a:pPr>
            <a:r>
              <a:rPr lang="ru-RU" sz="2400" dirty="0">
                <a:solidFill>
                  <a:srgbClr val="FFFFFF"/>
                </a:solidFill>
                <a:ea typeface="+mn-lt"/>
                <a:cs typeface="+mn-lt"/>
              </a:rPr>
              <a:t>Данный этап экзамена направлен на проверку навыков выполнения разных типов письменных работ. Задание оценивается в зависимости от качества выполнения поставленной задачи, восприятия текста, манеры изложения, организации материала и связности текста, грамматической правильности и содержания текста. </a:t>
            </a:r>
            <a:endParaRPr lang="ru-RU"/>
          </a:p>
          <a:p>
            <a:pPr>
              <a:buNone/>
            </a:pPr>
            <a:endParaRPr lang="ru-RU"/>
          </a:p>
          <a:p>
            <a:pPr marL="0">
              <a:buNone/>
            </a:pPr>
            <a:endParaRPr lang="ru-RU"/>
          </a:p>
        </p:txBody>
      </p:sp>
      <p:pic>
        <p:nvPicPr>
          <p:cNvPr id="4" name="Рисунок 4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51720F58-EC7B-4B8E-BF2E-E7653D2D6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627" y="-3231"/>
            <a:ext cx="5374255" cy="686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09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76AFFD-C4A8-47C1-9896-36F49170E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09" y="273170"/>
            <a:ext cx="10668000" cy="1524000"/>
          </a:xfrm>
        </p:spPr>
        <p:txBody>
          <a:bodyPr/>
          <a:lstStyle/>
          <a:p>
            <a:r>
              <a:rPr lang="ru-RU" b="1" dirty="0" err="1"/>
              <a:t>Listening</a:t>
            </a:r>
            <a:r>
              <a:rPr lang="ru-RU" b="1" dirty="0"/>
              <a:t> </a:t>
            </a:r>
            <a:r>
              <a:rPr lang="ru-RU" b="1" dirty="0">
                <a:ea typeface="+mj-lt"/>
                <a:cs typeface="+mj-lt"/>
              </a:rPr>
              <a:t>(приблизительно 40 минут)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D8451A-034E-4C03-B700-3F411E318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943" y="1567132"/>
            <a:ext cx="11516263" cy="4795743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1">
              <a:buNone/>
            </a:pPr>
            <a:r>
              <a:rPr lang="ru-RU" sz="2000" dirty="0">
                <a:solidFill>
                  <a:srgbClr val="FFFFFF"/>
                </a:solidFill>
                <a:ea typeface="+mn-lt"/>
                <a:cs typeface="+mn-lt"/>
              </a:rPr>
              <a:t>Четвертая часть включает в себя 30 вопросов и состоит из 4 частей: </a:t>
            </a:r>
            <a:endParaRPr lang="ru-RU"/>
          </a:p>
          <a:p>
            <a:pPr lvl="1"/>
            <a:r>
              <a:rPr lang="ru-RU" sz="2000" dirty="0">
                <a:solidFill>
                  <a:srgbClr val="FFFFFF"/>
                </a:solidFill>
                <a:ea typeface="+mn-lt"/>
                <a:cs typeface="+mn-lt"/>
              </a:rPr>
              <a:t>Несколько коротких диалогов, выбор из двух вариантов ответов, 6 вопросов, </a:t>
            </a:r>
            <a:endParaRPr lang="ru-RU">
              <a:solidFill>
                <a:srgbClr val="FFFFFF">
                  <a:alpha val="70000"/>
                </a:srgbClr>
              </a:solidFill>
            </a:endParaRPr>
          </a:p>
          <a:p>
            <a:pPr lvl="1"/>
            <a:r>
              <a:rPr lang="ru-RU" sz="2000" dirty="0">
                <a:solidFill>
                  <a:srgbClr val="FFFFFF"/>
                </a:solidFill>
                <a:ea typeface="+mn-lt"/>
                <a:cs typeface="+mn-lt"/>
              </a:rPr>
              <a:t>Монолог (приблизительно 3 минуты), закончить предложение, 8 вопросов, </a:t>
            </a:r>
            <a:endParaRPr lang="ru-RU">
              <a:solidFill>
                <a:srgbClr val="FFFFFF">
                  <a:alpha val="70000"/>
                </a:srgbClr>
              </a:solidFill>
            </a:endParaRPr>
          </a:p>
          <a:p>
            <a:pPr lvl="1"/>
            <a:r>
              <a:rPr lang="ru-RU" sz="2000" dirty="0">
                <a:solidFill>
                  <a:srgbClr val="FFFFFF"/>
                </a:solidFill>
                <a:ea typeface="+mn-lt"/>
                <a:cs typeface="+mn-lt"/>
              </a:rPr>
              <a:t>Разговор нескольких участников (приблизительно 4 минуты), соотнесение с возможными вариантами, 6 вопросов; </a:t>
            </a:r>
            <a:endParaRPr lang="ru-RU" dirty="0">
              <a:solidFill>
                <a:srgbClr val="FFFFFF">
                  <a:alpha val="70000"/>
                </a:srgbClr>
              </a:solidFill>
            </a:endParaRPr>
          </a:p>
          <a:p>
            <a:pPr lvl="1"/>
            <a:r>
              <a:rPr lang="ru-RU" sz="2000" dirty="0">
                <a:solidFill>
                  <a:srgbClr val="FFFFFF"/>
                </a:solidFill>
                <a:ea typeface="+mn-lt"/>
                <a:cs typeface="+mn-lt"/>
              </a:rPr>
              <a:t>5 коротких монологов (приблизительно 30 секунд каждый), выбор из восьми возможных ответов, 10 вопросов. </a:t>
            </a:r>
            <a:endParaRPr lang="ru-RU" dirty="0">
              <a:solidFill>
                <a:srgbClr val="FFFFFF">
                  <a:alpha val="70000"/>
                </a:srgbClr>
              </a:solidFill>
            </a:endParaRPr>
          </a:p>
          <a:p>
            <a:pPr lvl="1">
              <a:buNone/>
            </a:pPr>
            <a:r>
              <a:rPr lang="ru-RU" sz="2000" dirty="0">
                <a:solidFill>
                  <a:srgbClr val="FFFFFF"/>
                </a:solidFill>
                <a:ea typeface="+mn-lt"/>
                <a:cs typeface="+mn-lt"/>
              </a:rPr>
              <a:t>Оценка за это задание составляет 20% от общей оценки за экзамен. </a:t>
            </a:r>
            <a:endParaRPr lang="ru-RU"/>
          </a:p>
          <a:p>
            <a:pPr lvl="1">
              <a:buNone/>
            </a:pPr>
            <a:r>
              <a:rPr lang="ru-RU" sz="2000" dirty="0">
                <a:solidFill>
                  <a:srgbClr val="FFFFFF"/>
                </a:solidFill>
                <a:ea typeface="+mn-lt"/>
                <a:cs typeface="+mn-lt"/>
              </a:rPr>
              <a:t>Данный этап экзамена проверяет владение навыками: понимания определенной информации, основного смысла текста, мнений, деталей. </a:t>
            </a:r>
            <a:endParaRPr lang="ru-RU"/>
          </a:p>
          <a:p>
            <a:pPr lvl="1">
              <a:buNone/>
            </a:pPr>
            <a:endParaRPr lang="ru-RU"/>
          </a:p>
          <a:p>
            <a:pPr marL="457200" lvl="1" indent="0">
              <a:buNone/>
            </a:pPr>
            <a:endParaRPr lang="ru-RU"/>
          </a:p>
        </p:txBody>
      </p:sp>
      <p:pic>
        <p:nvPicPr>
          <p:cNvPr id="4" name="Рисунок 4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F0CD0A22-F811-43D2-BCEB-8E4C18D2D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02" y="-2817"/>
            <a:ext cx="5719313" cy="6863632"/>
          </a:xfrm>
          <a:prstGeom prst="rect">
            <a:avLst/>
          </a:prstGeom>
        </p:spPr>
      </p:pic>
      <p:pic>
        <p:nvPicPr>
          <p:cNvPr id="5" name="Рисунок 5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C3C04569-FD7F-45EE-9EF7-F65AB4A47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4040" y="-8626"/>
            <a:ext cx="5292376" cy="684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51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66EBB3-8BB4-412E-ABAB-2BF915E7C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72528"/>
            <a:ext cx="10668000" cy="1135812"/>
          </a:xfrm>
        </p:spPr>
        <p:txBody>
          <a:bodyPr/>
          <a:lstStyle/>
          <a:p>
            <a:pPr algn="ctr"/>
            <a:r>
              <a:rPr lang="ru-RU" b="1" dirty="0" err="1"/>
              <a:t>Speaking</a:t>
            </a:r>
            <a:r>
              <a:rPr lang="ru-RU" b="1" dirty="0"/>
              <a:t> </a:t>
            </a:r>
            <a:r>
              <a:rPr lang="ru-RU" dirty="0">
                <a:ea typeface="+mj-lt"/>
                <a:cs typeface="+mj-lt"/>
              </a:rPr>
              <a:t>(15 минут)</a:t>
            </a:r>
            <a:r>
              <a:rPr lang="ru-RU" b="1" dirty="0"/>
              <a:t> 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1F1189-FB78-4B4A-8F90-10230C108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78" y="1049546"/>
            <a:ext cx="11501887" cy="435004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Данный этап делится на 4 части:</a:t>
            </a:r>
            <a:endParaRPr lang="ru-RU" sz="180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Оценка за это задание составляет 20% от общей оценки за экзамен.</a:t>
            </a:r>
            <a:endParaRPr lang="ru-RU" sz="1800">
              <a:solidFill>
                <a:srgbClr val="FFFFFF">
                  <a:alpha val="70000"/>
                </a:srgbClr>
              </a:solidFill>
            </a:endParaRPr>
          </a:p>
          <a:p>
            <a:pPr marL="0" indent="0">
              <a:buNone/>
            </a:pP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Тестирование разговорной речи позволяет оценить использование разговорного английского  языка кандидатом. Оценка зависит от следующих критериев: грамотность, словарный запас, правильность изложения мыслей и произношения, интерактивная коммуникация. </a:t>
            </a:r>
            <a:endParaRPr lang="ru-RU" sz="1800">
              <a:solidFill>
                <a:srgbClr val="FFFFFF">
                  <a:alpha val="70000"/>
                </a:srgbClr>
              </a:solidFill>
            </a:endParaRPr>
          </a:p>
          <a:p>
            <a:pPr marL="0" indent="0">
              <a:buNone/>
            </a:pP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Тест проходит в форме беседы двух экзаменаторов и двух кандидатов. Если количество кандидатов нечетное, последний кандидат присоединяется к последней паре.</a:t>
            </a:r>
            <a:endParaRPr lang="ru-RU" sz="1800">
              <a:solidFill>
                <a:srgbClr val="FFFFFF">
                  <a:alpha val="70000"/>
                </a:srgbClr>
              </a:solidFill>
            </a:endParaRPr>
          </a:p>
        </p:txBody>
      </p:sp>
      <p:graphicFrame>
        <p:nvGraphicFramePr>
          <p:cNvPr id="19" name="Схема 19">
            <a:extLst>
              <a:ext uri="{FF2B5EF4-FFF2-40B4-BE49-F238E27FC236}">
                <a16:creationId xmlns:a16="http://schemas.microsoft.com/office/drawing/2014/main" id="{7D9649FD-753F-4E28-86ED-B80AEB9924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7216293"/>
              </p:ext>
            </p:extLst>
          </p:nvPr>
        </p:nvGraphicFramePr>
        <p:xfrm>
          <a:off x="675737" y="3886200"/>
          <a:ext cx="10840528" cy="3312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69" name="Рисунок 369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FE8A3DE8-4E6B-4626-8565-BC818462E4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6" y="-4687"/>
            <a:ext cx="7214558" cy="6867374"/>
          </a:xfrm>
          <a:prstGeom prst="rect">
            <a:avLst/>
          </a:prstGeom>
        </p:spPr>
      </p:pic>
      <p:pic>
        <p:nvPicPr>
          <p:cNvPr id="368" name="Рисунок 368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05723C7B-80C3-461A-90E8-57377EC25F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2175" y="1595"/>
            <a:ext cx="5805576" cy="685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16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75CD783-E708-4711-B23C-5B7B72A3D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5578824" cy="6028256"/>
          </a:xfrm>
          <a:custGeom>
            <a:avLst/>
            <a:gdLst>
              <a:gd name="connsiteX0" fmla="*/ 0 w 5578824"/>
              <a:gd name="connsiteY0" fmla="*/ 0 h 6028256"/>
              <a:gd name="connsiteX1" fmla="*/ 3897606 w 5578824"/>
              <a:gd name="connsiteY1" fmla="*/ 0 h 6028256"/>
              <a:gd name="connsiteX2" fmla="*/ 4274232 w 5578824"/>
              <a:gd name="connsiteY2" fmla="*/ 360545 h 6028256"/>
              <a:gd name="connsiteX3" fmla="*/ 4673934 w 5578824"/>
              <a:gd name="connsiteY3" fmla="*/ 738354 h 6028256"/>
              <a:gd name="connsiteX4" fmla="*/ 5421862 w 5578824"/>
              <a:gd name="connsiteY4" fmla="*/ 1773839 h 6028256"/>
              <a:gd name="connsiteX5" fmla="*/ 5469199 w 5578824"/>
              <a:gd name="connsiteY5" fmla="*/ 3329255 h 6028256"/>
              <a:gd name="connsiteX6" fmla="*/ 4741546 w 5578824"/>
              <a:gd name="connsiteY6" fmla="*/ 4877588 h 6028256"/>
              <a:gd name="connsiteX7" fmla="*/ 1325600 w 5578824"/>
              <a:gd name="connsiteY7" fmla="*/ 5980388 h 6028256"/>
              <a:gd name="connsiteX8" fmla="*/ 137593 w 5578824"/>
              <a:gd name="connsiteY8" fmla="*/ 5804042 h 6028256"/>
              <a:gd name="connsiteX9" fmla="*/ 0 w 5578824"/>
              <a:gd name="connsiteY9" fmla="*/ 5760161 h 602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78824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9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633B38B-B87A-4288-A20F-0223A6C27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CC56E3-5652-466E-BDFD-2090CA696A4E}"/>
              </a:ext>
            </a:extLst>
          </p:cNvPr>
          <p:cNvSpPr txBox="1"/>
          <p:nvPr/>
        </p:nvSpPr>
        <p:spPr>
          <a:xfrm>
            <a:off x="6311660" y="1624642"/>
            <a:ext cx="5722189" cy="447135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Каждый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кандидат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успешно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сдавший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международный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экзамен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C1 Advanced (CAE),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получает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два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документа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: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сам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сертификат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в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печатном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виде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и Statement of Results в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электронном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виде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. В Statement of Results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указываются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оценки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за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каждую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часть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экзамена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общая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сумма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баллов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, а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также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присвоенный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вам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уровень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согласно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шкале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CEFR.</a:t>
            </a:r>
            <a:endParaRPr lang="ru-RU">
              <a:solidFill>
                <a:schemeClr val="tx1">
                  <a:alpha val="70000"/>
                </a:schemeClr>
              </a:solidFill>
            </a:endParaRPr>
          </a:p>
          <a:p>
            <a:pPr indent="-2286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Если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же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вы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набрали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менее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142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баллов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никакие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документы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не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</a:rPr>
              <a:t>выдаются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</a:rPr>
              <a:t>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6F5164-9C17-48D2-B07E-A2570E244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1660" y="100642"/>
            <a:ext cx="5334000" cy="1524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 err="1"/>
              <a:t>Подсчет</a:t>
            </a:r>
            <a:r>
              <a:rPr lang="en-US" sz="4000" b="1" dirty="0"/>
              <a:t> </a:t>
            </a:r>
            <a:r>
              <a:rPr lang="en-US" sz="4000" b="1" dirty="0" err="1"/>
              <a:t>баллов</a:t>
            </a:r>
            <a:r>
              <a:rPr lang="en-US" sz="4000" dirty="0"/>
              <a:t>:</a:t>
            </a:r>
            <a:endParaRPr lang="ru-RU" sz="540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6F2BAE50-BC6A-44C0-A0F0-158B09F61A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3556335"/>
              </p:ext>
            </p:extLst>
          </p:nvPr>
        </p:nvGraphicFramePr>
        <p:xfrm>
          <a:off x="230037" y="1035169"/>
          <a:ext cx="5921508" cy="5126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677">
                  <a:extLst>
                    <a:ext uri="{9D8B030D-6E8A-4147-A177-3AD203B41FA5}">
                      <a16:colId xmlns:a16="http://schemas.microsoft.com/office/drawing/2014/main" val="2795388159"/>
                    </a:ext>
                  </a:extLst>
                </a:gridCol>
                <a:gridCol w="1056997">
                  <a:extLst>
                    <a:ext uri="{9D8B030D-6E8A-4147-A177-3AD203B41FA5}">
                      <a16:colId xmlns:a16="http://schemas.microsoft.com/office/drawing/2014/main" val="2471700867"/>
                    </a:ext>
                  </a:extLst>
                </a:gridCol>
                <a:gridCol w="3851834">
                  <a:extLst>
                    <a:ext uri="{9D8B030D-6E8A-4147-A177-3AD203B41FA5}">
                      <a16:colId xmlns:a16="http://schemas.microsoft.com/office/drawing/2014/main" val="2459366713"/>
                    </a:ext>
                  </a:extLst>
                </a:gridCol>
              </a:tblGrid>
              <a:tr h="50870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>
                          <a:effectLst/>
                        </a:rPr>
                        <a:t>Балл</a:t>
                      </a:r>
                      <a:endParaRPr lang="ru-RU" sz="1200" b="1" dirty="0">
                        <a:effectLst/>
                      </a:endParaRPr>
                    </a:p>
                  </a:txBody>
                  <a:tcPr marL="64288" marR="64288" marT="64288" marB="64288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>
                          <a:effectLst/>
                        </a:rPr>
                        <a:t>Оценка</a:t>
                      </a:r>
                      <a:endParaRPr lang="ru-RU" sz="1200" b="1" dirty="0">
                        <a:effectLst/>
                      </a:endParaRPr>
                    </a:p>
                  </a:txBody>
                  <a:tcPr marL="64288" marR="64288" marT="64288" marB="64288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>
                          <a:effectLst/>
                        </a:rPr>
                        <a:t>Что вам выдадут</a:t>
                      </a:r>
                      <a:endParaRPr lang="ru-RU" sz="1200" b="1" dirty="0">
                        <a:effectLst/>
                      </a:endParaRPr>
                    </a:p>
                  </a:txBody>
                  <a:tcPr marL="64288" marR="64288" marT="64288" marB="64288"/>
                </a:tc>
                <a:extLst>
                  <a:ext uri="{0D108BD9-81ED-4DB2-BD59-A6C34878D82A}">
                    <a16:rowId xmlns:a16="http://schemas.microsoft.com/office/drawing/2014/main" val="413324150"/>
                  </a:ext>
                </a:extLst>
              </a:tr>
              <a:tr h="763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>
                          <a:effectLst/>
                        </a:rPr>
                        <a:t>200-210</a:t>
                      </a:r>
                    </a:p>
                  </a:txBody>
                  <a:tcPr marL="64288" marR="64288" marT="64288" marB="64288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1200" dirty="0">
                          <a:effectLst/>
                        </a:rPr>
                        <a:t>A</a:t>
                      </a:r>
                    </a:p>
                  </a:txBody>
                  <a:tcPr marL="64288" marR="64288" marT="64288" marB="64288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dirty="0">
                          <a:effectLst/>
                        </a:rPr>
                        <a:t>сертификат с оценкой </a:t>
                      </a:r>
                      <a:r>
                        <a:rPr lang="af-ZA" sz="1200" dirty="0">
                          <a:effectLst/>
                        </a:rPr>
                        <a:t>A </a:t>
                      </a:r>
                      <a:r>
                        <a:rPr lang="ru-RU" sz="1200" dirty="0">
                          <a:effectLst/>
                        </a:rPr>
                        <a:t>и уровнем </a:t>
                      </a:r>
                      <a:r>
                        <a:rPr lang="af-ZA" sz="1200" dirty="0">
                          <a:effectLst/>
                        </a:rPr>
                        <a:t>C2 (</a:t>
                      </a:r>
                      <a:r>
                        <a:rPr lang="af-ZA" sz="1200" dirty="0" err="1">
                          <a:effectLst/>
                        </a:rPr>
                        <a:t>Proficiency</a:t>
                      </a:r>
                      <a:r>
                        <a:rPr lang="af-ZA" sz="1200" dirty="0">
                          <a:effectLst/>
                        </a:rPr>
                        <a:t>) + </a:t>
                      </a:r>
                      <a:r>
                        <a:rPr lang="af-ZA" sz="1200" dirty="0" err="1">
                          <a:effectLst/>
                        </a:rPr>
                        <a:t>Statement</a:t>
                      </a:r>
                      <a:r>
                        <a:rPr lang="af-ZA" sz="1200" dirty="0">
                          <a:effectLst/>
                        </a:rPr>
                        <a:t> of </a:t>
                      </a:r>
                      <a:r>
                        <a:rPr lang="af-ZA" sz="1200" dirty="0" err="1">
                          <a:effectLst/>
                        </a:rPr>
                        <a:t>Results</a:t>
                      </a:r>
                    </a:p>
                  </a:txBody>
                  <a:tcPr marL="64288" marR="64288" marT="64288" marB="64288" anchor="ctr"/>
                </a:tc>
                <a:extLst>
                  <a:ext uri="{0D108BD9-81ED-4DB2-BD59-A6C34878D82A}">
                    <a16:rowId xmlns:a16="http://schemas.microsoft.com/office/drawing/2014/main" val="3882010878"/>
                  </a:ext>
                </a:extLst>
              </a:tr>
              <a:tr h="763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>
                          <a:effectLst/>
                        </a:rPr>
                        <a:t>193-199</a:t>
                      </a:r>
                    </a:p>
                  </a:txBody>
                  <a:tcPr marL="64288" marR="64288" marT="64288" marB="64288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1200" dirty="0">
                          <a:effectLst/>
                        </a:rPr>
                        <a:t>B</a:t>
                      </a:r>
                    </a:p>
                  </a:txBody>
                  <a:tcPr marL="64288" marR="64288" marT="64288" marB="64288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dirty="0">
                          <a:effectLst/>
                        </a:rPr>
                        <a:t>сертификат с оценкой </a:t>
                      </a:r>
                      <a:r>
                        <a:rPr lang="af-ZA" sz="1200" dirty="0">
                          <a:effectLst/>
                        </a:rPr>
                        <a:t>B </a:t>
                      </a:r>
                      <a:r>
                        <a:rPr lang="ru-RU" sz="1200" dirty="0">
                          <a:effectLst/>
                        </a:rPr>
                        <a:t>и уровнем </a:t>
                      </a:r>
                      <a:r>
                        <a:rPr lang="af-ZA" sz="1200" dirty="0">
                          <a:effectLst/>
                        </a:rPr>
                        <a:t>C1 + </a:t>
                      </a:r>
                      <a:r>
                        <a:rPr lang="af-ZA" sz="1200" dirty="0" err="1">
                          <a:effectLst/>
                        </a:rPr>
                        <a:t>Statement</a:t>
                      </a:r>
                      <a:r>
                        <a:rPr lang="af-ZA" sz="1200" dirty="0">
                          <a:effectLst/>
                        </a:rPr>
                        <a:t> of </a:t>
                      </a:r>
                      <a:r>
                        <a:rPr lang="af-ZA" sz="1200" dirty="0" err="1">
                          <a:effectLst/>
                        </a:rPr>
                        <a:t>Results</a:t>
                      </a:r>
                    </a:p>
                  </a:txBody>
                  <a:tcPr marL="64288" marR="64288" marT="64288" marB="64288" anchor="ctr"/>
                </a:tc>
                <a:extLst>
                  <a:ext uri="{0D108BD9-81ED-4DB2-BD59-A6C34878D82A}">
                    <a16:rowId xmlns:a16="http://schemas.microsoft.com/office/drawing/2014/main" val="2901102688"/>
                  </a:ext>
                </a:extLst>
              </a:tr>
              <a:tr h="763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>
                          <a:effectLst/>
                        </a:rPr>
                        <a:t>180-192</a:t>
                      </a:r>
                    </a:p>
                  </a:txBody>
                  <a:tcPr marL="64288" marR="64288" marT="64288" marB="64288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1200" dirty="0">
                          <a:effectLst/>
                        </a:rPr>
                        <a:t>C</a:t>
                      </a:r>
                    </a:p>
                  </a:txBody>
                  <a:tcPr marL="64288" marR="64288" marT="64288" marB="64288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dirty="0">
                          <a:effectLst/>
                        </a:rPr>
                        <a:t>сертификат с оценкой </a:t>
                      </a:r>
                      <a:r>
                        <a:rPr lang="af-ZA" sz="1200" dirty="0">
                          <a:effectLst/>
                        </a:rPr>
                        <a:t>C </a:t>
                      </a:r>
                      <a:r>
                        <a:rPr lang="ru-RU" sz="1200" dirty="0">
                          <a:effectLst/>
                        </a:rPr>
                        <a:t>и уровнем </a:t>
                      </a:r>
                      <a:r>
                        <a:rPr lang="af-ZA" sz="1200" dirty="0">
                          <a:effectLst/>
                        </a:rPr>
                        <a:t>C1 + </a:t>
                      </a:r>
                      <a:r>
                        <a:rPr lang="af-ZA" sz="1200" dirty="0" err="1">
                          <a:effectLst/>
                        </a:rPr>
                        <a:t>Statement</a:t>
                      </a:r>
                      <a:r>
                        <a:rPr lang="af-ZA" sz="1200" dirty="0">
                          <a:effectLst/>
                        </a:rPr>
                        <a:t> of </a:t>
                      </a:r>
                      <a:r>
                        <a:rPr lang="af-ZA" sz="1200" dirty="0" err="1">
                          <a:effectLst/>
                        </a:rPr>
                        <a:t>Results</a:t>
                      </a:r>
                    </a:p>
                  </a:txBody>
                  <a:tcPr marL="64288" marR="64288" marT="64288" marB="64288" anchor="ctr"/>
                </a:tc>
                <a:extLst>
                  <a:ext uri="{0D108BD9-81ED-4DB2-BD59-A6C34878D82A}">
                    <a16:rowId xmlns:a16="http://schemas.microsoft.com/office/drawing/2014/main" val="301278015"/>
                  </a:ext>
                </a:extLst>
              </a:tr>
              <a:tr h="10565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>
                          <a:effectLst/>
                        </a:rPr>
                        <a:t>160-179</a:t>
                      </a:r>
                    </a:p>
                  </a:txBody>
                  <a:tcPr marL="64288" marR="64288" marT="64288" marB="64288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af-ZA" sz="1200" dirty="0" err="1">
                          <a:effectLst/>
                        </a:rPr>
                        <a:t>Level</a:t>
                      </a:r>
                      <a:r>
                        <a:rPr lang="af-ZA" sz="1200" dirty="0">
                          <a:effectLst/>
                        </a:rPr>
                        <a:t> B2</a:t>
                      </a:r>
                    </a:p>
                  </a:txBody>
                  <a:tcPr marL="64288" marR="64288" marT="64288" marB="64288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dirty="0">
                          <a:effectLst/>
                        </a:rPr>
                        <a:t>сертификат с оценкой </a:t>
                      </a:r>
                      <a:r>
                        <a:rPr lang="af-ZA" sz="1200" dirty="0" err="1">
                          <a:effectLst/>
                        </a:rPr>
                        <a:t>Level</a:t>
                      </a:r>
                      <a:r>
                        <a:rPr lang="af-ZA" sz="1200" dirty="0">
                          <a:effectLst/>
                        </a:rPr>
                        <a:t> B2 </a:t>
                      </a:r>
                      <a:r>
                        <a:rPr lang="ru-RU" sz="1200" dirty="0">
                          <a:effectLst/>
                        </a:rPr>
                        <a:t>и уровнем </a:t>
                      </a:r>
                      <a:r>
                        <a:rPr lang="af-ZA" sz="1200" dirty="0">
                          <a:effectLst/>
                        </a:rPr>
                        <a:t>B2 (</a:t>
                      </a:r>
                      <a:r>
                        <a:rPr lang="af-ZA" sz="1200" dirty="0" err="1">
                          <a:effectLst/>
                        </a:rPr>
                        <a:t>Upper-Intermediate</a:t>
                      </a:r>
                      <a:r>
                        <a:rPr lang="af-ZA" sz="1200" dirty="0">
                          <a:effectLst/>
                        </a:rPr>
                        <a:t>) + </a:t>
                      </a:r>
                      <a:r>
                        <a:rPr lang="af-ZA" sz="1200" dirty="0" err="1">
                          <a:effectLst/>
                        </a:rPr>
                        <a:t>Statement</a:t>
                      </a:r>
                      <a:r>
                        <a:rPr lang="af-ZA" sz="1200" dirty="0">
                          <a:effectLst/>
                        </a:rPr>
                        <a:t> of </a:t>
                      </a:r>
                      <a:r>
                        <a:rPr lang="af-ZA" sz="1200" dirty="0" err="1">
                          <a:effectLst/>
                        </a:rPr>
                        <a:t>Results</a:t>
                      </a:r>
                    </a:p>
                  </a:txBody>
                  <a:tcPr marL="64288" marR="64288" marT="64288" marB="64288" anchor="ctr"/>
                </a:tc>
                <a:extLst>
                  <a:ext uri="{0D108BD9-81ED-4DB2-BD59-A6C34878D82A}">
                    <a16:rowId xmlns:a16="http://schemas.microsoft.com/office/drawing/2014/main" val="480589492"/>
                  </a:ext>
                </a:extLst>
              </a:tr>
              <a:tr h="763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>
                          <a:effectLst/>
                        </a:rPr>
                        <a:t>142-159</a:t>
                      </a:r>
                    </a:p>
                  </a:txBody>
                  <a:tcPr marL="64288" marR="64288" marT="64288" marB="64288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>
                          <a:effectLst/>
                        </a:rPr>
                        <a:t>—</a:t>
                      </a:r>
                    </a:p>
                  </a:txBody>
                  <a:tcPr marL="64288" marR="64288" marT="64288" marB="64288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dirty="0">
                          <a:effectLst/>
                        </a:rPr>
                        <a:t>Только </a:t>
                      </a:r>
                      <a:r>
                        <a:rPr lang="af-ZA" sz="1200" dirty="0" err="1">
                          <a:effectLst/>
                        </a:rPr>
                        <a:t>Statement</a:t>
                      </a:r>
                      <a:r>
                        <a:rPr lang="af-ZA" sz="1200" dirty="0">
                          <a:effectLst/>
                        </a:rPr>
                        <a:t> of </a:t>
                      </a:r>
                      <a:r>
                        <a:rPr lang="af-ZA" sz="1200" dirty="0" err="1">
                          <a:effectLst/>
                        </a:rPr>
                        <a:t>Results</a:t>
                      </a:r>
                      <a:r>
                        <a:rPr lang="af-ZA" sz="1200" dirty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без сертификата</a:t>
                      </a:r>
                    </a:p>
                  </a:txBody>
                  <a:tcPr marL="64288" marR="64288" marT="64288" marB="64288" anchor="ctr"/>
                </a:tc>
                <a:extLst>
                  <a:ext uri="{0D108BD9-81ED-4DB2-BD59-A6C34878D82A}">
                    <a16:rowId xmlns:a16="http://schemas.microsoft.com/office/drawing/2014/main" val="2756772689"/>
                  </a:ext>
                </a:extLst>
              </a:tr>
              <a:tr h="5087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>
                          <a:effectLst/>
                        </a:rPr>
                        <a:t>80-141</a:t>
                      </a:r>
                    </a:p>
                  </a:txBody>
                  <a:tcPr marL="64288" marR="64288" marT="64288" marB="64288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>
                          <a:effectLst/>
                        </a:rPr>
                        <a:t>—</a:t>
                      </a:r>
                    </a:p>
                  </a:txBody>
                  <a:tcPr marL="64288" marR="64288" marT="64288" marB="64288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dirty="0">
                          <a:effectLst/>
                        </a:rPr>
                        <a:t>не выдаются никакие документы</a:t>
                      </a:r>
                    </a:p>
                  </a:txBody>
                  <a:tcPr marL="64288" marR="64288" marT="64288" marB="64288" anchor="ctr"/>
                </a:tc>
                <a:extLst>
                  <a:ext uri="{0D108BD9-81ED-4DB2-BD59-A6C34878D82A}">
                    <a16:rowId xmlns:a16="http://schemas.microsoft.com/office/drawing/2014/main" val="679267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6557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10">
            <a:extLst>
              <a:ext uri="{FF2B5EF4-FFF2-40B4-BE49-F238E27FC236}">
                <a16:creationId xmlns:a16="http://schemas.microsoft.com/office/drawing/2014/main" id="{66FC6F62-FEC6-45C4-B697-39FDA62A9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653162" y="-776838"/>
            <a:ext cx="762001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4" name="Рисунок 4" descr="Изображение выглядит как человек, внутренний, мужчина, стол&#10;&#10;Автоматически созданное описание">
            <a:extLst>
              <a:ext uri="{FF2B5EF4-FFF2-40B4-BE49-F238E27FC236}">
                <a16:creationId xmlns:a16="http://schemas.microsoft.com/office/drawing/2014/main" id="{6852844D-3138-48D4-9794-C0766779F0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929" b="1"/>
          <a:stretch/>
        </p:blipFill>
        <p:spPr>
          <a:xfrm>
            <a:off x="762000" y="762001"/>
            <a:ext cx="4572000" cy="5334000"/>
          </a:xfrm>
          <a:prstGeom prst="rect">
            <a:avLst/>
          </a:prstGeom>
        </p:spPr>
      </p:pic>
      <p:grpSp>
        <p:nvGrpSpPr>
          <p:cNvPr id="8" name="Group 12">
            <a:extLst>
              <a:ext uri="{FF2B5EF4-FFF2-40B4-BE49-F238E27FC236}">
                <a16:creationId xmlns:a16="http://schemas.microsoft.com/office/drawing/2014/main" id="{F8D7210F-BCFD-46C1-9A2C-3717368B1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" y="5829359"/>
            <a:ext cx="4333875" cy="1028642"/>
            <a:chOff x="7153921" y="5829359"/>
            <a:chExt cx="5038079" cy="1028642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C96BB9F-FD85-4689-A888-9A5AA0A145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63906" y="5913098"/>
              <a:ext cx="4228094" cy="944903"/>
            </a:xfrm>
            <a:custGeom>
              <a:avLst/>
              <a:gdLst>
                <a:gd name="connsiteX0" fmla="*/ 1673074 w 4228094"/>
                <a:gd name="connsiteY0" fmla="*/ 230 h 1137038"/>
                <a:gd name="connsiteX1" fmla="*/ 3676781 w 4228094"/>
                <a:gd name="connsiteY1" fmla="*/ 298555 h 1137038"/>
                <a:gd name="connsiteX2" fmla="*/ 4025527 w 4228094"/>
                <a:gd name="connsiteY2" fmla="*/ 425010 h 1137038"/>
                <a:gd name="connsiteX3" fmla="*/ 4228094 w 4228094"/>
                <a:gd name="connsiteY3" fmla="*/ 494088 h 1137038"/>
                <a:gd name="connsiteX4" fmla="*/ 4228094 w 4228094"/>
                <a:gd name="connsiteY4" fmla="*/ 1137038 h 1137038"/>
                <a:gd name="connsiteX5" fmla="*/ 0 w 4228094"/>
                <a:gd name="connsiteY5" fmla="*/ 1137038 h 1137038"/>
                <a:gd name="connsiteX6" fmla="*/ 18109 w 4228094"/>
                <a:gd name="connsiteY6" fmla="*/ 1068877 h 1137038"/>
                <a:gd name="connsiteX7" fmla="*/ 362264 w 4228094"/>
                <a:gd name="connsiteY7" fmla="*/ 366637 h 1137038"/>
                <a:gd name="connsiteX8" fmla="*/ 1386499 w 4228094"/>
                <a:gd name="connsiteY8" fmla="*/ 1522 h 1137038"/>
                <a:gd name="connsiteX9" fmla="*/ 1673074 w 4228094"/>
                <a:gd name="connsiteY9" fmla="*/ 230 h 113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8094" h="1137038">
                  <a:moveTo>
                    <a:pt x="1673074" y="230"/>
                  </a:moveTo>
                  <a:cubicBezTo>
                    <a:pt x="2346512" y="4287"/>
                    <a:pt x="3048424" y="63583"/>
                    <a:pt x="3676781" y="298555"/>
                  </a:cubicBezTo>
                  <a:cubicBezTo>
                    <a:pt x="3793275" y="342114"/>
                    <a:pt x="3909477" y="384216"/>
                    <a:pt x="4025527" y="425010"/>
                  </a:cubicBezTo>
                  <a:lnTo>
                    <a:pt x="4228094" y="494088"/>
                  </a:lnTo>
                  <a:lnTo>
                    <a:pt x="4228094" y="1137038"/>
                  </a:lnTo>
                  <a:lnTo>
                    <a:pt x="0" y="1137038"/>
                  </a:lnTo>
                  <a:lnTo>
                    <a:pt x="18109" y="1068877"/>
                  </a:lnTo>
                  <a:cubicBezTo>
                    <a:pt x="95047" y="799139"/>
                    <a:pt x="194962" y="542008"/>
                    <a:pt x="362264" y="366637"/>
                  </a:cubicBezTo>
                  <a:cubicBezTo>
                    <a:pt x="622229" y="94062"/>
                    <a:pt x="1015836" y="6565"/>
                    <a:pt x="1386499" y="1522"/>
                  </a:cubicBezTo>
                  <a:cubicBezTo>
                    <a:pt x="1481245" y="198"/>
                    <a:pt x="1576869" y="-349"/>
                    <a:pt x="1673074" y="23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500">
                <a:solidFill>
                  <a:schemeClr val="bg1"/>
                </a:solidFill>
                <a:latin typeface="Avenir Next LT Pro" panose="020B0504020202020204" pitchFamily="34" charset="0"/>
              </a:endParaRPr>
            </a:p>
          </p:txBody>
        </p:sp>
        <p:sp>
          <p:nvSpPr>
            <p:cNvPr id="10" name="Freeform: Shape 14">
              <a:extLst>
                <a:ext uri="{FF2B5EF4-FFF2-40B4-BE49-F238E27FC236}">
                  <a16:creationId xmlns:a16="http://schemas.microsoft.com/office/drawing/2014/main" id="{78545FC7-27EF-4BF9-A88F-35F089DF69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153921" y="5829359"/>
              <a:ext cx="5038078" cy="1028642"/>
            </a:xfrm>
            <a:custGeom>
              <a:avLst/>
              <a:gdLst>
                <a:gd name="connsiteX0" fmla="*/ 1576991 w 5038078"/>
                <a:gd name="connsiteY0" fmla="*/ 210 h 1238015"/>
                <a:gd name="connsiteX1" fmla="*/ 3403320 w 5038078"/>
                <a:gd name="connsiteY1" fmla="*/ 272125 h 1238015"/>
                <a:gd name="connsiteX2" fmla="*/ 4672870 w 5038078"/>
                <a:gd name="connsiteY2" fmla="*/ 693604 h 1238015"/>
                <a:gd name="connsiteX3" fmla="*/ 5038078 w 5038078"/>
                <a:gd name="connsiteY3" fmla="*/ 795929 h 1238015"/>
                <a:gd name="connsiteX4" fmla="*/ 5038078 w 5038078"/>
                <a:gd name="connsiteY4" fmla="*/ 1238015 h 1238015"/>
                <a:gd name="connsiteX5" fmla="*/ 0 w 5038078"/>
                <a:gd name="connsiteY5" fmla="*/ 1238015 h 1238015"/>
                <a:gd name="connsiteX6" fmla="*/ 19230 w 5038078"/>
                <a:gd name="connsiteY6" fmla="*/ 1159819 h 1238015"/>
                <a:gd name="connsiteX7" fmla="*/ 382219 w 5038078"/>
                <a:gd name="connsiteY7" fmla="*/ 334180 h 1238015"/>
                <a:gd name="connsiteX8" fmla="*/ 1315784 w 5038078"/>
                <a:gd name="connsiteY8" fmla="*/ 1388 h 1238015"/>
                <a:gd name="connsiteX9" fmla="*/ 1576991 w 5038078"/>
                <a:gd name="connsiteY9" fmla="*/ 210 h 1238015"/>
                <a:gd name="connsiteX0" fmla="*/ 0 w 5129518"/>
                <a:gd name="connsiteY0" fmla="*/ 1237805 h 1329245"/>
                <a:gd name="connsiteX1" fmla="*/ 19230 w 5129518"/>
                <a:gd name="connsiteY1" fmla="*/ 1159609 h 1329245"/>
                <a:gd name="connsiteX2" fmla="*/ 382219 w 5129518"/>
                <a:gd name="connsiteY2" fmla="*/ 333970 h 1329245"/>
                <a:gd name="connsiteX3" fmla="*/ 1315784 w 5129518"/>
                <a:gd name="connsiteY3" fmla="*/ 1178 h 1329245"/>
                <a:gd name="connsiteX4" fmla="*/ 1576991 w 5129518"/>
                <a:gd name="connsiteY4" fmla="*/ 0 h 1329245"/>
                <a:gd name="connsiteX5" fmla="*/ 3403320 w 5129518"/>
                <a:gd name="connsiteY5" fmla="*/ 271915 h 1329245"/>
                <a:gd name="connsiteX6" fmla="*/ 4672870 w 5129518"/>
                <a:gd name="connsiteY6" fmla="*/ 693394 h 1329245"/>
                <a:gd name="connsiteX7" fmla="*/ 5038078 w 5129518"/>
                <a:gd name="connsiteY7" fmla="*/ 795719 h 1329245"/>
                <a:gd name="connsiteX8" fmla="*/ 5129518 w 5129518"/>
                <a:gd name="connsiteY8" fmla="*/ 1329245 h 1329245"/>
                <a:gd name="connsiteX0" fmla="*/ 0 w 5129518"/>
                <a:gd name="connsiteY0" fmla="*/ 1237805 h 1329245"/>
                <a:gd name="connsiteX1" fmla="*/ 19230 w 5129518"/>
                <a:gd name="connsiteY1" fmla="*/ 1159609 h 1329245"/>
                <a:gd name="connsiteX2" fmla="*/ 382219 w 5129518"/>
                <a:gd name="connsiteY2" fmla="*/ 333970 h 1329245"/>
                <a:gd name="connsiteX3" fmla="*/ 1315784 w 5129518"/>
                <a:gd name="connsiteY3" fmla="*/ 1178 h 1329245"/>
                <a:gd name="connsiteX4" fmla="*/ 1576991 w 5129518"/>
                <a:gd name="connsiteY4" fmla="*/ 0 h 1329245"/>
                <a:gd name="connsiteX5" fmla="*/ 3403320 w 5129518"/>
                <a:gd name="connsiteY5" fmla="*/ 271915 h 1329245"/>
                <a:gd name="connsiteX6" fmla="*/ 4672870 w 5129518"/>
                <a:gd name="connsiteY6" fmla="*/ 693394 h 1329245"/>
                <a:gd name="connsiteX7" fmla="*/ 5038078 w 5129518"/>
                <a:gd name="connsiteY7" fmla="*/ 795719 h 1329245"/>
                <a:gd name="connsiteX8" fmla="*/ 5129518 w 5129518"/>
                <a:gd name="connsiteY8" fmla="*/ 1329245 h 1329245"/>
                <a:gd name="connsiteX0" fmla="*/ 0 w 5049689"/>
                <a:gd name="connsiteY0" fmla="*/ 1237805 h 1423588"/>
                <a:gd name="connsiteX1" fmla="*/ 19230 w 5049689"/>
                <a:gd name="connsiteY1" fmla="*/ 1159609 h 1423588"/>
                <a:gd name="connsiteX2" fmla="*/ 382219 w 5049689"/>
                <a:gd name="connsiteY2" fmla="*/ 333970 h 1423588"/>
                <a:gd name="connsiteX3" fmla="*/ 1315784 w 5049689"/>
                <a:gd name="connsiteY3" fmla="*/ 1178 h 1423588"/>
                <a:gd name="connsiteX4" fmla="*/ 1576991 w 5049689"/>
                <a:gd name="connsiteY4" fmla="*/ 0 h 1423588"/>
                <a:gd name="connsiteX5" fmla="*/ 3403320 w 5049689"/>
                <a:gd name="connsiteY5" fmla="*/ 271915 h 1423588"/>
                <a:gd name="connsiteX6" fmla="*/ 4672870 w 5049689"/>
                <a:gd name="connsiteY6" fmla="*/ 693394 h 1423588"/>
                <a:gd name="connsiteX7" fmla="*/ 5038078 w 5049689"/>
                <a:gd name="connsiteY7" fmla="*/ 795719 h 1423588"/>
                <a:gd name="connsiteX8" fmla="*/ 5049689 w 5049689"/>
                <a:gd name="connsiteY8" fmla="*/ 1423588 h 1423588"/>
                <a:gd name="connsiteX0" fmla="*/ 0 w 5038078"/>
                <a:gd name="connsiteY0" fmla="*/ 1237805 h 1237805"/>
                <a:gd name="connsiteX1" fmla="*/ 19230 w 5038078"/>
                <a:gd name="connsiteY1" fmla="*/ 1159609 h 1237805"/>
                <a:gd name="connsiteX2" fmla="*/ 382219 w 5038078"/>
                <a:gd name="connsiteY2" fmla="*/ 333970 h 1237805"/>
                <a:gd name="connsiteX3" fmla="*/ 1315784 w 5038078"/>
                <a:gd name="connsiteY3" fmla="*/ 1178 h 1237805"/>
                <a:gd name="connsiteX4" fmla="*/ 1576991 w 5038078"/>
                <a:gd name="connsiteY4" fmla="*/ 0 h 1237805"/>
                <a:gd name="connsiteX5" fmla="*/ 3403320 w 5038078"/>
                <a:gd name="connsiteY5" fmla="*/ 271915 h 1237805"/>
                <a:gd name="connsiteX6" fmla="*/ 4672870 w 5038078"/>
                <a:gd name="connsiteY6" fmla="*/ 693394 h 1237805"/>
                <a:gd name="connsiteX7" fmla="*/ 5038078 w 5038078"/>
                <a:gd name="connsiteY7" fmla="*/ 795719 h 1237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8078" h="1237805">
                  <a:moveTo>
                    <a:pt x="0" y="1237805"/>
                  </a:moveTo>
                  <a:lnTo>
                    <a:pt x="19230" y="1159609"/>
                  </a:lnTo>
                  <a:cubicBezTo>
                    <a:pt x="96961" y="850027"/>
                    <a:pt x="191605" y="533778"/>
                    <a:pt x="382219" y="333970"/>
                  </a:cubicBezTo>
                  <a:cubicBezTo>
                    <a:pt x="619171" y="85526"/>
                    <a:pt x="977934" y="5774"/>
                    <a:pt x="1315784" y="1178"/>
                  </a:cubicBezTo>
                  <a:lnTo>
                    <a:pt x="1576991" y="0"/>
                  </a:lnTo>
                  <a:cubicBezTo>
                    <a:pt x="2190813" y="3698"/>
                    <a:pt x="2830589" y="57744"/>
                    <a:pt x="3403320" y="271915"/>
                  </a:cubicBezTo>
                  <a:cubicBezTo>
                    <a:pt x="3828046" y="430728"/>
                    <a:pt x="4248519" y="568281"/>
                    <a:pt x="4672870" y="693394"/>
                  </a:cubicBezTo>
                  <a:lnTo>
                    <a:pt x="5038078" y="795719"/>
                  </a:lnTo>
                </a:path>
              </a:pathLst>
            </a:cu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venir Next LT Pro Light"/>
              </a:endParaRPr>
            </a:p>
          </p:txBody>
        </p:sp>
      </p:grp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345D11-7600-4A0F-9343-CC5468CD2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286000"/>
            <a:ext cx="5334000" cy="381000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2400">
                <a:ea typeface="+mn-lt"/>
                <a:cs typeface="+mn-lt"/>
              </a:rPr>
              <a:t>Всего в мире открыто более 2 800 центров, где можно сдать экзамен C1 Advanced (CAE). </a:t>
            </a:r>
            <a:endParaRPr lang="ru-RU" sz="240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8117A1-D69B-470C-940B-E84797538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762000"/>
            <a:ext cx="5334000" cy="1524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ea typeface="+mj-lt"/>
                <a:cs typeface="+mj-lt"/>
              </a:rPr>
              <a:t>Где сдать</a:t>
            </a:r>
            <a:r>
              <a:rPr lang="ru-RU" sz="3200" dirty="0">
                <a:ea typeface="+mj-lt"/>
                <a:cs typeface="+mj-lt"/>
              </a:rPr>
              <a:t>: 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31473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B2B1500-BB55-471C-8A9E-67288297E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9224"/>
            <a:ext cx="6305549" cy="6328777"/>
          </a:xfrm>
          <a:custGeom>
            <a:avLst/>
            <a:gdLst>
              <a:gd name="connsiteX0" fmla="*/ 0 w 4212773"/>
              <a:gd name="connsiteY0" fmla="*/ 0 h 6498740"/>
              <a:gd name="connsiteX1" fmla="*/ 159023 w 4212773"/>
              <a:gd name="connsiteY1" fmla="*/ 12872 h 6498740"/>
              <a:gd name="connsiteX2" fmla="*/ 1697597 w 4212773"/>
              <a:gd name="connsiteY2" fmla="*/ 306418 h 6498740"/>
              <a:gd name="connsiteX3" fmla="*/ 4047822 w 4212773"/>
              <a:gd name="connsiteY3" fmla="*/ 3511272 h 6498740"/>
              <a:gd name="connsiteX4" fmla="*/ 3551503 w 4212773"/>
              <a:gd name="connsiteY4" fmla="*/ 6184235 h 6498740"/>
              <a:gd name="connsiteX5" fmla="*/ 3163159 w 4212773"/>
              <a:gd name="connsiteY5" fmla="*/ 6459073 h 6498740"/>
              <a:gd name="connsiteX6" fmla="*/ 3092077 w 4212773"/>
              <a:gd name="connsiteY6" fmla="*/ 6498740 h 6498740"/>
              <a:gd name="connsiteX7" fmla="*/ 0 w 4212773"/>
              <a:gd name="connsiteY7" fmla="*/ 6498740 h 6498740"/>
              <a:gd name="connsiteX8" fmla="*/ 0 w 4212773"/>
              <a:gd name="connsiteY8" fmla="*/ 0 h 649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2773" h="6498740">
                <a:moveTo>
                  <a:pt x="0" y="0"/>
                </a:moveTo>
                <a:lnTo>
                  <a:pt x="159023" y="12872"/>
                </a:lnTo>
                <a:cubicBezTo>
                  <a:pt x="659101" y="63644"/>
                  <a:pt x="1176498" y="175345"/>
                  <a:pt x="1697597" y="306418"/>
                </a:cubicBezTo>
                <a:cubicBezTo>
                  <a:pt x="3312474" y="712392"/>
                  <a:pt x="3742395" y="1999786"/>
                  <a:pt x="4047822" y="3511272"/>
                </a:cubicBezTo>
                <a:cubicBezTo>
                  <a:pt x="4252232" y="4523358"/>
                  <a:pt x="4422733" y="5443193"/>
                  <a:pt x="3551503" y="6184235"/>
                </a:cubicBezTo>
                <a:cubicBezTo>
                  <a:pt x="3429343" y="6288166"/>
                  <a:pt x="3299185" y="6378784"/>
                  <a:pt x="3163159" y="6459073"/>
                </a:cubicBezTo>
                <a:lnTo>
                  <a:pt x="3092077" y="6498740"/>
                </a:lnTo>
                <a:lnTo>
                  <a:pt x="0" y="64987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045E22C-A99D-41BB-AF14-EF1B1E745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6525"/>
            <a:ext cx="6130391" cy="672147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CDD3AD-B1F2-4814-B638-B5E2706BE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698" y="2544202"/>
            <a:ext cx="4572000" cy="2286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Спасибо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за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внимание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!</a:t>
            </a:r>
            <a:endParaRPr lang="ru-RU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63430704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Blush 3">
      <a:dk1>
        <a:sysClr val="windowText" lastClr="000000"/>
      </a:dk1>
      <a:lt1>
        <a:sysClr val="window" lastClr="FFFFFF"/>
      </a:lt1>
      <a:dk2>
        <a:srgbClr val="B15E4E"/>
      </a:dk2>
      <a:lt2>
        <a:srgbClr val="FFFFFF"/>
      </a:lt2>
      <a:accent1>
        <a:srgbClr val="C5B096"/>
      </a:accent1>
      <a:accent2>
        <a:srgbClr val="ECA855"/>
      </a:accent2>
      <a:accent3>
        <a:srgbClr val="9BBFB0"/>
      </a:accent3>
      <a:accent4>
        <a:srgbClr val="A9AEA7"/>
      </a:accent4>
      <a:accent5>
        <a:srgbClr val="6A787C"/>
      </a:accent5>
      <a:accent6>
        <a:srgbClr val="3B4345"/>
      </a:accent6>
      <a:hlink>
        <a:srgbClr val="ECA855"/>
      </a:hlink>
      <a:folHlink>
        <a:srgbClr val="6A392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Широкоэкранный</PresentationFormat>
  <Paragraphs>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PebbleVTI</vt:lpstr>
      <vt:lpstr>Международный экзамен C1 Advanced (CAE)</vt:lpstr>
      <vt:lpstr>C1 Advanced или CAE (название до 2018 г.) </vt:lpstr>
      <vt:lpstr>Основные сведения</vt:lpstr>
      <vt:lpstr>Сертификат и сферы его применения</vt:lpstr>
      <vt:lpstr>Форматы C1 Advanced (CAE): традиционный письменный и компьютерный. </vt:lpstr>
      <vt:lpstr>Структура экзамена C1 Advanced (CAE)  - C1 Advanced (CAE) длится 4 часа - Reading и Use of English теперь объединены в одну часть  - Экзамен состоит всего из 4 частей.  - Отменено письменное задание set text (сочинение по книге)</vt:lpstr>
      <vt:lpstr>Reading and Use of English  (1 час 30 минут)</vt:lpstr>
      <vt:lpstr>Writing (1 час 30 минут)</vt:lpstr>
      <vt:lpstr>Listening (приблизительно 40 минут)</vt:lpstr>
      <vt:lpstr>Speaking (15 минут) </vt:lpstr>
      <vt:lpstr>Подсчет баллов:</vt:lpstr>
      <vt:lpstr>Где сдать: 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483</cp:revision>
  <dcterms:created xsi:type="dcterms:W3CDTF">2012-07-30T23:42:41Z</dcterms:created>
  <dcterms:modified xsi:type="dcterms:W3CDTF">2020-09-23T18:52:08Z</dcterms:modified>
</cp:coreProperties>
</file>